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20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2AC8-4227-4D9A-8678-9D3CC566D22C}" type="datetimeFigureOut">
              <a:rPr lang="en-AU" smtClean="0"/>
              <a:t>22/04/2016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9D64-7F60-49E8-A144-7A9C8B0790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3637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2AC8-4227-4D9A-8678-9D3CC566D22C}" type="datetimeFigureOut">
              <a:rPr lang="en-AU" smtClean="0"/>
              <a:t>22/04/2016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9D64-7F60-49E8-A144-7A9C8B0790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3375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2AC8-4227-4D9A-8678-9D3CC566D22C}" type="datetimeFigureOut">
              <a:rPr lang="en-AU" smtClean="0"/>
              <a:t>22/04/2016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9D64-7F60-49E8-A144-7A9C8B0790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445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2AC8-4227-4D9A-8678-9D3CC566D22C}" type="datetimeFigureOut">
              <a:rPr lang="en-AU" smtClean="0"/>
              <a:t>22/04/2016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9D64-7F60-49E8-A144-7A9C8B0790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8088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2AC8-4227-4D9A-8678-9D3CC566D22C}" type="datetimeFigureOut">
              <a:rPr lang="en-AU" smtClean="0"/>
              <a:t>22/04/2016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9D64-7F60-49E8-A144-7A9C8B0790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6075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2AC8-4227-4D9A-8678-9D3CC566D22C}" type="datetimeFigureOut">
              <a:rPr lang="en-AU" smtClean="0"/>
              <a:t>22/04/2016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9D64-7F60-49E8-A144-7A9C8B0790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2510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2AC8-4227-4D9A-8678-9D3CC566D22C}" type="datetimeFigureOut">
              <a:rPr lang="en-AU" smtClean="0"/>
              <a:t>22/04/2016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9D64-7F60-49E8-A144-7A9C8B0790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3185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2AC8-4227-4D9A-8678-9D3CC566D22C}" type="datetimeFigureOut">
              <a:rPr lang="en-AU" smtClean="0"/>
              <a:t>22/04/2016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9D64-7F60-49E8-A144-7A9C8B0790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294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2AC8-4227-4D9A-8678-9D3CC566D22C}" type="datetimeFigureOut">
              <a:rPr lang="en-AU" smtClean="0"/>
              <a:t>22/04/2016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9D64-7F60-49E8-A144-7A9C8B0790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8210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2AC8-4227-4D9A-8678-9D3CC566D22C}" type="datetimeFigureOut">
              <a:rPr lang="en-AU" smtClean="0"/>
              <a:t>22/04/2016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9D64-7F60-49E8-A144-7A9C8B0790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7812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2AC8-4227-4D9A-8678-9D3CC566D22C}" type="datetimeFigureOut">
              <a:rPr lang="en-AU" smtClean="0"/>
              <a:t>22/04/2016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9D64-7F60-49E8-A144-7A9C8B0790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4583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F2AC8-4227-4D9A-8678-9D3CC566D22C}" type="datetimeFigureOut">
              <a:rPr lang="en-AU" smtClean="0"/>
              <a:t>22/04/2016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19D64-7F60-49E8-A144-7A9C8B0790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133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sz="115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SLIDE 1</a:t>
            </a:r>
            <a:endParaRPr lang="en-AU" sz="115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3585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sz="115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SLIDE 2</a:t>
            </a:r>
            <a:endParaRPr lang="en-AU" sz="115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3068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sz="115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SLIDE 3</a:t>
            </a:r>
            <a:endParaRPr lang="en-AU" sz="115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7126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sz="115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SLIDE 4</a:t>
            </a:r>
            <a:endParaRPr lang="en-AU" sz="115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6568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sz="115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SLIDE 5</a:t>
            </a:r>
            <a:endParaRPr lang="en-AU" sz="115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6537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sz="115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SLIDE 6</a:t>
            </a:r>
            <a:endParaRPr lang="en-AU" sz="115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3101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sz="115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SLIDE 7</a:t>
            </a:r>
            <a:endParaRPr lang="en-AU" sz="115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2838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sz="115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SLIDE 8</a:t>
            </a:r>
            <a:endParaRPr lang="en-AU" sz="115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628858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4-3 Aspect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 4-3 Aspect" id="{38C4E382-BBBA-4082-BD07-5ED7BD6B5585}" vid="{6CBBF5F5-FA3B-4072-897A-5EBC22034AB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 4-3 Aspect</Template>
  <TotalTime>2</TotalTime>
  <Words>16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Blank 4-3 Aspect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Grace Bible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GBC-DP1</dc:creator>
  <cp:lastModifiedBy>GBC-DP1</cp:lastModifiedBy>
  <cp:revision>1</cp:revision>
  <dcterms:created xsi:type="dcterms:W3CDTF">2016-04-22T00:47:16Z</dcterms:created>
  <dcterms:modified xsi:type="dcterms:W3CDTF">2016-04-22T00:49:58Z</dcterms:modified>
</cp:coreProperties>
</file>