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3" r:id="rId2"/>
  </p:sldMasterIdLst>
  <p:notesMasterIdLst>
    <p:notesMasterId r:id="rId37"/>
  </p:notesMasterIdLst>
  <p:sldIdLst>
    <p:sldId id="291" r:id="rId3"/>
    <p:sldId id="301" r:id="rId4"/>
    <p:sldId id="302" r:id="rId5"/>
    <p:sldId id="303" r:id="rId6"/>
    <p:sldId id="304" r:id="rId7"/>
    <p:sldId id="305" r:id="rId8"/>
    <p:sldId id="306" r:id="rId9"/>
    <p:sldId id="312" r:id="rId10"/>
    <p:sldId id="313" r:id="rId11"/>
    <p:sldId id="316" r:id="rId12"/>
    <p:sldId id="314" r:id="rId13"/>
    <p:sldId id="317" r:id="rId14"/>
    <p:sldId id="318" r:id="rId15"/>
    <p:sldId id="319" r:id="rId16"/>
    <p:sldId id="320" r:id="rId17"/>
    <p:sldId id="321" r:id="rId18"/>
    <p:sldId id="315" r:id="rId19"/>
    <p:sldId id="322" r:id="rId20"/>
    <p:sldId id="323" r:id="rId21"/>
    <p:sldId id="324" r:id="rId22"/>
    <p:sldId id="338" r:id="rId23"/>
    <p:sldId id="326" r:id="rId24"/>
    <p:sldId id="325" r:id="rId25"/>
    <p:sldId id="327" r:id="rId26"/>
    <p:sldId id="328" r:id="rId27"/>
    <p:sldId id="330" r:id="rId28"/>
    <p:sldId id="331" r:id="rId29"/>
    <p:sldId id="332" r:id="rId30"/>
    <p:sldId id="333" r:id="rId31"/>
    <p:sldId id="309" r:id="rId32"/>
    <p:sldId id="329" r:id="rId33"/>
    <p:sldId id="334" r:id="rId34"/>
    <p:sldId id="336" r:id="rId35"/>
    <p:sldId id="337" r:id="rId36"/>
  </p:sldIdLst>
  <p:sldSz cx="12192000" cy="6858000"/>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17C2B4-B454-4047-86C0-F36BE7CA6BD4}" v="25" dt="2023-10-16T02:44:40.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97" autoAdjust="0"/>
    <p:restoredTop sz="79797" autoAdjust="0"/>
  </p:normalViewPr>
  <p:slideViewPr>
    <p:cSldViewPr>
      <p:cViewPr varScale="1">
        <p:scale>
          <a:sx n="108" d="100"/>
          <a:sy n="108" d="100"/>
        </p:scale>
        <p:origin x="108" y="3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72EF1-A473-4483-A99B-A051278EC46F}" type="datetimeFigureOut">
              <a:rPr lang="en-US" smtClean="0"/>
              <a:t>10/16/2023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0AFFD8-45E1-435C-B295-A16E6CAEFEF1}" type="slidenum">
              <a:rPr lang="en-US" smtClean="0"/>
              <a:t>‹#›</a:t>
            </a:fld>
            <a:endParaRPr lang="en-US"/>
          </a:p>
        </p:txBody>
      </p:sp>
    </p:spTree>
    <p:extLst>
      <p:ext uri="{BB962C8B-B14F-4D97-AF65-F5344CB8AC3E}">
        <p14:creationId xmlns:p14="http://schemas.microsoft.com/office/powerpoint/2010/main" val="399791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2</a:t>
            </a:fld>
            <a:endParaRPr lang="en-US"/>
          </a:p>
        </p:txBody>
      </p:sp>
    </p:spTree>
    <p:extLst>
      <p:ext uri="{BB962C8B-B14F-4D97-AF65-F5344CB8AC3E}">
        <p14:creationId xmlns:p14="http://schemas.microsoft.com/office/powerpoint/2010/main" val="166938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11</a:t>
            </a:fld>
            <a:endParaRPr lang="en-US"/>
          </a:p>
        </p:txBody>
      </p:sp>
    </p:spTree>
    <p:extLst>
      <p:ext uri="{BB962C8B-B14F-4D97-AF65-F5344CB8AC3E}">
        <p14:creationId xmlns:p14="http://schemas.microsoft.com/office/powerpoint/2010/main" val="333259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12</a:t>
            </a:fld>
            <a:endParaRPr lang="en-US"/>
          </a:p>
        </p:txBody>
      </p:sp>
    </p:spTree>
    <p:extLst>
      <p:ext uri="{BB962C8B-B14F-4D97-AF65-F5344CB8AC3E}">
        <p14:creationId xmlns:p14="http://schemas.microsoft.com/office/powerpoint/2010/main" val="448582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13</a:t>
            </a:fld>
            <a:endParaRPr lang="en-US"/>
          </a:p>
        </p:txBody>
      </p:sp>
    </p:spTree>
    <p:extLst>
      <p:ext uri="{BB962C8B-B14F-4D97-AF65-F5344CB8AC3E}">
        <p14:creationId xmlns:p14="http://schemas.microsoft.com/office/powerpoint/2010/main" val="1523230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14</a:t>
            </a:fld>
            <a:endParaRPr lang="en-US"/>
          </a:p>
        </p:txBody>
      </p:sp>
    </p:spTree>
    <p:extLst>
      <p:ext uri="{BB962C8B-B14F-4D97-AF65-F5344CB8AC3E}">
        <p14:creationId xmlns:p14="http://schemas.microsoft.com/office/powerpoint/2010/main" val="703758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15</a:t>
            </a:fld>
            <a:endParaRPr lang="en-US"/>
          </a:p>
        </p:txBody>
      </p:sp>
    </p:spTree>
    <p:extLst>
      <p:ext uri="{BB962C8B-B14F-4D97-AF65-F5344CB8AC3E}">
        <p14:creationId xmlns:p14="http://schemas.microsoft.com/office/powerpoint/2010/main" val="3126151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16</a:t>
            </a:fld>
            <a:endParaRPr lang="en-US"/>
          </a:p>
        </p:txBody>
      </p:sp>
    </p:spTree>
    <p:extLst>
      <p:ext uri="{BB962C8B-B14F-4D97-AF65-F5344CB8AC3E}">
        <p14:creationId xmlns:p14="http://schemas.microsoft.com/office/powerpoint/2010/main" val="2284752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17</a:t>
            </a:fld>
            <a:endParaRPr lang="en-US"/>
          </a:p>
        </p:txBody>
      </p:sp>
    </p:spTree>
    <p:extLst>
      <p:ext uri="{BB962C8B-B14F-4D97-AF65-F5344CB8AC3E}">
        <p14:creationId xmlns:p14="http://schemas.microsoft.com/office/powerpoint/2010/main" val="395319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18</a:t>
            </a:fld>
            <a:endParaRPr lang="en-US"/>
          </a:p>
        </p:txBody>
      </p:sp>
    </p:spTree>
    <p:extLst>
      <p:ext uri="{BB962C8B-B14F-4D97-AF65-F5344CB8AC3E}">
        <p14:creationId xmlns:p14="http://schemas.microsoft.com/office/powerpoint/2010/main" val="1555377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19</a:t>
            </a:fld>
            <a:endParaRPr lang="en-US"/>
          </a:p>
        </p:txBody>
      </p:sp>
    </p:spTree>
    <p:extLst>
      <p:ext uri="{BB962C8B-B14F-4D97-AF65-F5344CB8AC3E}">
        <p14:creationId xmlns:p14="http://schemas.microsoft.com/office/powerpoint/2010/main" val="301182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20</a:t>
            </a:fld>
            <a:endParaRPr lang="en-US"/>
          </a:p>
        </p:txBody>
      </p:sp>
    </p:spTree>
    <p:extLst>
      <p:ext uri="{BB962C8B-B14F-4D97-AF65-F5344CB8AC3E}">
        <p14:creationId xmlns:p14="http://schemas.microsoft.com/office/powerpoint/2010/main" val="106177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3</a:t>
            </a:fld>
            <a:endParaRPr lang="en-US"/>
          </a:p>
        </p:txBody>
      </p:sp>
    </p:spTree>
    <p:extLst>
      <p:ext uri="{BB962C8B-B14F-4D97-AF65-F5344CB8AC3E}">
        <p14:creationId xmlns:p14="http://schemas.microsoft.com/office/powerpoint/2010/main" val="3338851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21</a:t>
            </a:fld>
            <a:endParaRPr lang="en-US"/>
          </a:p>
        </p:txBody>
      </p:sp>
    </p:spTree>
    <p:extLst>
      <p:ext uri="{BB962C8B-B14F-4D97-AF65-F5344CB8AC3E}">
        <p14:creationId xmlns:p14="http://schemas.microsoft.com/office/powerpoint/2010/main" val="1149856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22</a:t>
            </a:fld>
            <a:endParaRPr lang="en-US"/>
          </a:p>
        </p:txBody>
      </p:sp>
    </p:spTree>
    <p:extLst>
      <p:ext uri="{BB962C8B-B14F-4D97-AF65-F5344CB8AC3E}">
        <p14:creationId xmlns:p14="http://schemas.microsoft.com/office/powerpoint/2010/main" val="3459278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23</a:t>
            </a:fld>
            <a:endParaRPr lang="en-US"/>
          </a:p>
        </p:txBody>
      </p:sp>
    </p:spTree>
    <p:extLst>
      <p:ext uri="{BB962C8B-B14F-4D97-AF65-F5344CB8AC3E}">
        <p14:creationId xmlns:p14="http://schemas.microsoft.com/office/powerpoint/2010/main" val="805809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24</a:t>
            </a:fld>
            <a:endParaRPr lang="en-US"/>
          </a:p>
        </p:txBody>
      </p:sp>
    </p:spTree>
    <p:extLst>
      <p:ext uri="{BB962C8B-B14F-4D97-AF65-F5344CB8AC3E}">
        <p14:creationId xmlns:p14="http://schemas.microsoft.com/office/powerpoint/2010/main" val="1871248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25</a:t>
            </a:fld>
            <a:endParaRPr lang="en-US"/>
          </a:p>
        </p:txBody>
      </p:sp>
    </p:spTree>
    <p:extLst>
      <p:ext uri="{BB962C8B-B14F-4D97-AF65-F5344CB8AC3E}">
        <p14:creationId xmlns:p14="http://schemas.microsoft.com/office/powerpoint/2010/main" val="927778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26</a:t>
            </a:fld>
            <a:endParaRPr lang="en-US"/>
          </a:p>
        </p:txBody>
      </p:sp>
    </p:spTree>
    <p:extLst>
      <p:ext uri="{BB962C8B-B14F-4D97-AF65-F5344CB8AC3E}">
        <p14:creationId xmlns:p14="http://schemas.microsoft.com/office/powerpoint/2010/main" val="991277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27</a:t>
            </a:fld>
            <a:endParaRPr lang="en-US"/>
          </a:p>
        </p:txBody>
      </p:sp>
    </p:spTree>
    <p:extLst>
      <p:ext uri="{BB962C8B-B14F-4D97-AF65-F5344CB8AC3E}">
        <p14:creationId xmlns:p14="http://schemas.microsoft.com/office/powerpoint/2010/main" val="3452390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28</a:t>
            </a:fld>
            <a:endParaRPr lang="en-US"/>
          </a:p>
        </p:txBody>
      </p:sp>
    </p:spTree>
    <p:extLst>
      <p:ext uri="{BB962C8B-B14F-4D97-AF65-F5344CB8AC3E}">
        <p14:creationId xmlns:p14="http://schemas.microsoft.com/office/powerpoint/2010/main" val="2337675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29</a:t>
            </a:fld>
            <a:endParaRPr lang="en-US"/>
          </a:p>
        </p:txBody>
      </p:sp>
    </p:spTree>
    <p:extLst>
      <p:ext uri="{BB962C8B-B14F-4D97-AF65-F5344CB8AC3E}">
        <p14:creationId xmlns:p14="http://schemas.microsoft.com/office/powerpoint/2010/main" val="3954973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30</a:t>
            </a:fld>
            <a:endParaRPr lang="en-US"/>
          </a:p>
        </p:txBody>
      </p:sp>
    </p:spTree>
    <p:extLst>
      <p:ext uri="{BB962C8B-B14F-4D97-AF65-F5344CB8AC3E}">
        <p14:creationId xmlns:p14="http://schemas.microsoft.com/office/powerpoint/2010/main" val="75590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4</a:t>
            </a:fld>
            <a:endParaRPr lang="en-US"/>
          </a:p>
        </p:txBody>
      </p:sp>
    </p:spTree>
    <p:extLst>
      <p:ext uri="{BB962C8B-B14F-4D97-AF65-F5344CB8AC3E}">
        <p14:creationId xmlns:p14="http://schemas.microsoft.com/office/powerpoint/2010/main" val="362843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31</a:t>
            </a:fld>
            <a:endParaRPr lang="en-US"/>
          </a:p>
        </p:txBody>
      </p:sp>
    </p:spTree>
    <p:extLst>
      <p:ext uri="{BB962C8B-B14F-4D97-AF65-F5344CB8AC3E}">
        <p14:creationId xmlns:p14="http://schemas.microsoft.com/office/powerpoint/2010/main" val="2826326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32</a:t>
            </a:fld>
            <a:endParaRPr lang="en-US"/>
          </a:p>
        </p:txBody>
      </p:sp>
    </p:spTree>
    <p:extLst>
      <p:ext uri="{BB962C8B-B14F-4D97-AF65-F5344CB8AC3E}">
        <p14:creationId xmlns:p14="http://schemas.microsoft.com/office/powerpoint/2010/main" val="4205964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33</a:t>
            </a:fld>
            <a:endParaRPr lang="en-US"/>
          </a:p>
        </p:txBody>
      </p:sp>
    </p:spTree>
    <p:extLst>
      <p:ext uri="{BB962C8B-B14F-4D97-AF65-F5344CB8AC3E}">
        <p14:creationId xmlns:p14="http://schemas.microsoft.com/office/powerpoint/2010/main" val="3791698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34</a:t>
            </a:fld>
            <a:endParaRPr lang="en-US"/>
          </a:p>
        </p:txBody>
      </p:sp>
    </p:spTree>
    <p:extLst>
      <p:ext uri="{BB962C8B-B14F-4D97-AF65-F5344CB8AC3E}">
        <p14:creationId xmlns:p14="http://schemas.microsoft.com/office/powerpoint/2010/main" val="2436400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5</a:t>
            </a:fld>
            <a:endParaRPr lang="en-US"/>
          </a:p>
        </p:txBody>
      </p:sp>
    </p:spTree>
    <p:extLst>
      <p:ext uri="{BB962C8B-B14F-4D97-AF65-F5344CB8AC3E}">
        <p14:creationId xmlns:p14="http://schemas.microsoft.com/office/powerpoint/2010/main" val="2232453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6</a:t>
            </a:fld>
            <a:endParaRPr lang="en-US"/>
          </a:p>
        </p:txBody>
      </p:sp>
    </p:spTree>
    <p:extLst>
      <p:ext uri="{BB962C8B-B14F-4D97-AF65-F5344CB8AC3E}">
        <p14:creationId xmlns:p14="http://schemas.microsoft.com/office/powerpoint/2010/main" val="315741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7</a:t>
            </a:fld>
            <a:endParaRPr lang="en-US"/>
          </a:p>
        </p:txBody>
      </p:sp>
    </p:spTree>
    <p:extLst>
      <p:ext uri="{BB962C8B-B14F-4D97-AF65-F5344CB8AC3E}">
        <p14:creationId xmlns:p14="http://schemas.microsoft.com/office/powerpoint/2010/main" val="133110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8</a:t>
            </a:fld>
            <a:endParaRPr lang="en-US"/>
          </a:p>
        </p:txBody>
      </p:sp>
    </p:spTree>
    <p:extLst>
      <p:ext uri="{BB962C8B-B14F-4D97-AF65-F5344CB8AC3E}">
        <p14:creationId xmlns:p14="http://schemas.microsoft.com/office/powerpoint/2010/main" val="54308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9</a:t>
            </a:fld>
            <a:endParaRPr lang="en-US"/>
          </a:p>
        </p:txBody>
      </p:sp>
    </p:spTree>
    <p:extLst>
      <p:ext uri="{BB962C8B-B14F-4D97-AF65-F5344CB8AC3E}">
        <p14:creationId xmlns:p14="http://schemas.microsoft.com/office/powerpoint/2010/main" val="756022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0AFFD8-45E1-435C-B295-A16E6CAEFEF1}" type="slidenum">
              <a:rPr lang="en-US" smtClean="0"/>
              <a:t>10</a:t>
            </a:fld>
            <a:endParaRPr lang="en-US"/>
          </a:p>
        </p:txBody>
      </p:sp>
    </p:spTree>
    <p:extLst>
      <p:ext uri="{BB962C8B-B14F-4D97-AF65-F5344CB8AC3E}">
        <p14:creationId xmlns:p14="http://schemas.microsoft.com/office/powerpoint/2010/main" val="4114327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8026E-4A8F-4B0C-9938-B754F91FBD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2EC1604B-4EE7-68A0-2B69-07D7244CC4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C8A70773-C36B-6218-5EEC-667B41E95647}"/>
              </a:ext>
            </a:extLst>
          </p:cNvPr>
          <p:cNvSpPr>
            <a:spLocks noGrp="1"/>
          </p:cNvSpPr>
          <p:nvPr>
            <p:ph type="dt" sz="half" idx="10"/>
          </p:nvPr>
        </p:nvSpPr>
        <p:spPr/>
        <p:txBody>
          <a:bodyPr/>
          <a:lstStyle>
            <a:lvl1pPr>
              <a:defRPr/>
            </a:lvl1pPr>
          </a:lstStyle>
          <a:p>
            <a:fld id="{DCAA5859-FB8E-455E-A60D-5DDA15705211}" type="datetime1">
              <a:rPr lang="en-US" smtClean="0">
                <a:solidFill>
                  <a:prstClr val="black">
                    <a:tint val="75000"/>
                  </a:prstClr>
                </a:solidFill>
              </a:rPr>
              <a:t>10/16/2023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334A82C-33E5-A0C8-8A11-2A2420D4AC0E}"/>
              </a:ext>
            </a:extLst>
          </p:cNvPr>
          <p:cNvSpPr>
            <a:spLocks noGrp="1"/>
          </p:cNvSpPr>
          <p:nvPr>
            <p:ph type="ftr" sz="quarter" idx="11"/>
          </p:nvPr>
        </p:nvSpPr>
        <p:spPr/>
        <p:txBody>
          <a:bodyPr/>
          <a:lstStyle>
            <a:lvl1pPr>
              <a:defRPr/>
            </a:lvl1pPr>
          </a:lstStyle>
          <a:p>
            <a:r>
              <a:rPr lang="en-US">
                <a:solidFill>
                  <a:prstClr val="black">
                    <a:tint val="75000"/>
                  </a:prstClr>
                </a:solidFill>
              </a:rPr>
              <a:t>&amp;[Page]</a:t>
            </a: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E492FCA0-2BAA-6522-79A6-F9AA7F5E2DD8}"/>
              </a:ext>
            </a:extLst>
          </p:cNvPr>
          <p:cNvSpPr>
            <a:spLocks noGrp="1"/>
          </p:cNvSpPr>
          <p:nvPr>
            <p:ph type="sldNum" sz="quarter" idx="12"/>
          </p:nvPr>
        </p:nvSpPr>
        <p:spPr/>
        <p:txBody>
          <a:bodyPr/>
          <a:lstStyle>
            <a:lvl1pPr>
              <a:defRPr/>
            </a:lvl1p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1276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85A3-2E59-A5F2-629B-AC327BD89049}"/>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DBC97659-6412-C1DB-3801-5BFFEEBBBD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F45CAAF-7B50-BBF8-751A-4881DEB4329A}"/>
              </a:ext>
            </a:extLst>
          </p:cNvPr>
          <p:cNvSpPr>
            <a:spLocks noGrp="1"/>
          </p:cNvSpPr>
          <p:nvPr>
            <p:ph type="dt" sz="half" idx="10"/>
          </p:nvPr>
        </p:nvSpPr>
        <p:spPr/>
        <p:txBody>
          <a:bodyPr/>
          <a:lstStyle>
            <a:lvl1pPr>
              <a:defRPr/>
            </a:lvl1pPr>
          </a:lstStyle>
          <a:p>
            <a:fld id="{69762F79-AB17-46AA-9FD9-653130A2C8C4}" type="datetime1">
              <a:rPr lang="en-US" smtClean="0">
                <a:solidFill>
                  <a:prstClr val="black">
                    <a:tint val="75000"/>
                  </a:prstClr>
                </a:solidFill>
              </a:rPr>
              <a:t>10/16/2023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38DF1D5-EFFA-0A4E-FBF3-7D0492232DEE}"/>
              </a:ext>
            </a:extLst>
          </p:cNvPr>
          <p:cNvSpPr>
            <a:spLocks noGrp="1"/>
          </p:cNvSpPr>
          <p:nvPr>
            <p:ph type="ftr" sz="quarter" idx="11"/>
          </p:nvPr>
        </p:nvSpPr>
        <p:spPr/>
        <p:txBody>
          <a:bodyPr/>
          <a:lstStyle>
            <a:lvl1pPr>
              <a:defRPr/>
            </a:lvl1pPr>
          </a:lstStyle>
          <a:p>
            <a:r>
              <a:rPr lang="en-US">
                <a:solidFill>
                  <a:prstClr val="black">
                    <a:tint val="75000"/>
                  </a:prstClr>
                </a:solidFill>
              </a:rPr>
              <a:t>&amp;[Page]</a:t>
            </a: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4DE85DAC-4325-D8F3-5234-64AAD017E72D}"/>
              </a:ext>
            </a:extLst>
          </p:cNvPr>
          <p:cNvSpPr>
            <a:spLocks noGrp="1"/>
          </p:cNvSpPr>
          <p:nvPr>
            <p:ph type="sldNum" sz="quarter" idx="12"/>
          </p:nvPr>
        </p:nvSpPr>
        <p:spPr/>
        <p:txBody>
          <a:bodyPr/>
          <a:lstStyle>
            <a:lvl1pPr>
              <a:defRPr/>
            </a:lvl1p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908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AB4E12-C3AF-DE73-BDFF-CF81AC7361CE}"/>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01F956B3-C077-0938-796D-3A543B126F0A}"/>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B872CD9E-8CCC-9F4E-FE0F-074662ECF3FE}"/>
              </a:ext>
            </a:extLst>
          </p:cNvPr>
          <p:cNvSpPr>
            <a:spLocks noGrp="1"/>
          </p:cNvSpPr>
          <p:nvPr>
            <p:ph type="dt" sz="half" idx="10"/>
          </p:nvPr>
        </p:nvSpPr>
        <p:spPr/>
        <p:txBody>
          <a:bodyPr/>
          <a:lstStyle>
            <a:lvl1pPr>
              <a:defRPr/>
            </a:lvl1pPr>
          </a:lstStyle>
          <a:p>
            <a:fld id="{145F5CEE-1A29-47F2-AE47-3625C1D9E32A}" type="datetime1">
              <a:rPr lang="en-US" smtClean="0">
                <a:solidFill>
                  <a:prstClr val="black">
                    <a:tint val="75000"/>
                  </a:prstClr>
                </a:solidFill>
              </a:rPr>
              <a:t>10/16/2023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1E482C3-F203-82F7-E97A-D950FC588216}"/>
              </a:ext>
            </a:extLst>
          </p:cNvPr>
          <p:cNvSpPr>
            <a:spLocks noGrp="1"/>
          </p:cNvSpPr>
          <p:nvPr>
            <p:ph type="ftr" sz="quarter" idx="11"/>
          </p:nvPr>
        </p:nvSpPr>
        <p:spPr/>
        <p:txBody>
          <a:bodyPr/>
          <a:lstStyle>
            <a:lvl1pPr>
              <a:defRPr/>
            </a:lvl1pPr>
          </a:lstStyle>
          <a:p>
            <a:r>
              <a:rPr lang="en-US">
                <a:solidFill>
                  <a:prstClr val="black">
                    <a:tint val="75000"/>
                  </a:prstClr>
                </a:solidFill>
              </a:rPr>
              <a:t>&amp;[Page]</a:t>
            </a: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9976EEE-3E79-3B26-6908-73CBB6017E99}"/>
              </a:ext>
            </a:extLst>
          </p:cNvPr>
          <p:cNvSpPr>
            <a:spLocks noGrp="1"/>
          </p:cNvSpPr>
          <p:nvPr>
            <p:ph type="sldNum" sz="quarter" idx="12"/>
          </p:nvPr>
        </p:nvSpPr>
        <p:spPr/>
        <p:txBody>
          <a:bodyPr/>
          <a:lstStyle>
            <a:lvl1pPr>
              <a:defRPr/>
            </a:lvl1p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9637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ABB7571-E7CC-42DE-BE1B-171E017E5C8C}" type="datetime1">
              <a:rPr lang="en-US" smtClean="0">
                <a:solidFill>
                  <a:prstClr val="black">
                    <a:tint val="75000"/>
                  </a:prstClr>
                </a:solidFill>
              </a:rPr>
              <a:t>10/16/2023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&amp;[Page]</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156578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09D64B-0F03-4E1F-9B24-26EA2882F988}" type="datetime1">
              <a:rPr lang="en-US" smtClean="0">
                <a:solidFill>
                  <a:prstClr val="black">
                    <a:tint val="75000"/>
                  </a:prstClr>
                </a:solidFill>
              </a:rPr>
              <a:t>10/16/2023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&amp;[Page]</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83507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B061-51C6-F48F-4070-362F18C034DD}"/>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AE5E6E99-A1FA-B333-835D-67C2BC217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63EEFED-063E-30A4-73CB-6E49FAD88A51}"/>
              </a:ext>
            </a:extLst>
          </p:cNvPr>
          <p:cNvSpPr>
            <a:spLocks noGrp="1"/>
          </p:cNvSpPr>
          <p:nvPr>
            <p:ph type="dt" sz="half" idx="10"/>
          </p:nvPr>
        </p:nvSpPr>
        <p:spPr/>
        <p:txBody>
          <a:bodyPr/>
          <a:lstStyle>
            <a:lvl1pPr>
              <a:defRPr/>
            </a:lvl1pPr>
          </a:lstStyle>
          <a:p>
            <a:fld id="{53D36218-E387-4E95-AAC4-96E6F1963603}" type="datetime1">
              <a:rPr lang="en-US" smtClean="0">
                <a:solidFill>
                  <a:prstClr val="black">
                    <a:tint val="75000"/>
                  </a:prstClr>
                </a:solidFill>
              </a:rPr>
              <a:t>10/16/2023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D9A5194-B2B4-40FA-826F-8C5D2D4E2C80}"/>
              </a:ext>
            </a:extLst>
          </p:cNvPr>
          <p:cNvSpPr>
            <a:spLocks noGrp="1"/>
          </p:cNvSpPr>
          <p:nvPr>
            <p:ph type="ftr" sz="quarter" idx="11"/>
          </p:nvPr>
        </p:nvSpPr>
        <p:spPr/>
        <p:txBody>
          <a:bodyPr/>
          <a:lstStyle>
            <a:lvl1pPr>
              <a:defRPr/>
            </a:lvl1pPr>
          </a:lstStyle>
          <a:p>
            <a:r>
              <a:rPr lang="en-US">
                <a:solidFill>
                  <a:prstClr val="black">
                    <a:tint val="75000"/>
                  </a:prstClr>
                </a:solidFill>
              </a:rPr>
              <a:t>&amp;[Page]</a:t>
            </a: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78824ED-D062-C99B-A4B6-20A8B2E9B86B}"/>
              </a:ext>
            </a:extLst>
          </p:cNvPr>
          <p:cNvSpPr>
            <a:spLocks noGrp="1"/>
          </p:cNvSpPr>
          <p:nvPr>
            <p:ph type="sldNum" sz="quarter" idx="12"/>
          </p:nvPr>
        </p:nvSpPr>
        <p:spPr/>
        <p:txBody>
          <a:bodyPr/>
          <a:lstStyle>
            <a:lvl1pPr>
              <a:defRPr/>
            </a:lvl1p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757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1305-82BF-147B-F95A-C127D00A205E}"/>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2743D16E-0CCC-B82E-DA8C-9DDB836FC7F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40BC46E-090C-762A-4881-EF7A41991D80}"/>
              </a:ext>
            </a:extLst>
          </p:cNvPr>
          <p:cNvSpPr>
            <a:spLocks noGrp="1"/>
          </p:cNvSpPr>
          <p:nvPr>
            <p:ph type="dt" sz="half" idx="10"/>
          </p:nvPr>
        </p:nvSpPr>
        <p:spPr/>
        <p:txBody>
          <a:bodyPr/>
          <a:lstStyle>
            <a:lvl1pPr>
              <a:defRPr/>
            </a:lvl1pPr>
          </a:lstStyle>
          <a:p>
            <a:fld id="{B9D4273D-BA6D-4DDC-97EB-2B66801F52F2}" type="datetime1">
              <a:rPr lang="en-US" smtClean="0">
                <a:solidFill>
                  <a:prstClr val="black">
                    <a:tint val="75000"/>
                  </a:prstClr>
                </a:solidFill>
              </a:rPr>
              <a:t>10/16/2023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6006991-4CE5-4766-DD2B-7A2A21C2F397}"/>
              </a:ext>
            </a:extLst>
          </p:cNvPr>
          <p:cNvSpPr>
            <a:spLocks noGrp="1"/>
          </p:cNvSpPr>
          <p:nvPr>
            <p:ph type="ftr" sz="quarter" idx="11"/>
          </p:nvPr>
        </p:nvSpPr>
        <p:spPr/>
        <p:txBody>
          <a:bodyPr/>
          <a:lstStyle>
            <a:lvl1pPr>
              <a:defRPr/>
            </a:lvl1pPr>
          </a:lstStyle>
          <a:p>
            <a:r>
              <a:rPr lang="en-US">
                <a:solidFill>
                  <a:prstClr val="black">
                    <a:tint val="75000"/>
                  </a:prstClr>
                </a:solidFill>
              </a:rPr>
              <a:t>&amp;[Page]</a:t>
            </a: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2627DAD-0DB5-5EDE-8140-9A006465C435}"/>
              </a:ext>
            </a:extLst>
          </p:cNvPr>
          <p:cNvSpPr>
            <a:spLocks noGrp="1"/>
          </p:cNvSpPr>
          <p:nvPr>
            <p:ph type="sldNum" sz="quarter" idx="12"/>
          </p:nvPr>
        </p:nvSpPr>
        <p:spPr/>
        <p:txBody>
          <a:bodyPr/>
          <a:lstStyle>
            <a:lvl1pPr>
              <a:defRPr/>
            </a:lvl1p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8385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575B2-AA57-47DB-1EC5-C81DB5F02D9C}"/>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CF100072-3F86-8C2A-5DDF-5AE6F3D072A8}"/>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36583AEA-D738-B033-B60A-1EA136CBFEC5}"/>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2F4315BF-1FD9-BC33-6E58-BB0279AD65E9}"/>
              </a:ext>
            </a:extLst>
          </p:cNvPr>
          <p:cNvSpPr>
            <a:spLocks noGrp="1"/>
          </p:cNvSpPr>
          <p:nvPr>
            <p:ph type="dt" sz="half" idx="10"/>
          </p:nvPr>
        </p:nvSpPr>
        <p:spPr/>
        <p:txBody>
          <a:bodyPr/>
          <a:lstStyle>
            <a:lvl1pPr>
              <a:defRPr/>
            </a:lvl1pPr>
          </a:lstStyle>
          <a:p>
            <a:fld id="{F2054673-1A15-4F57-B8B2-D74F84D3862C}" type="datetime1">
              <a:rPr lang="en-US" smtClean="0">
                <a:solidFill>
                  <a:prstClr val="black">
                    <a:tint val="75000"/>
                  </a:prstClr>
                </a:solidFill>
              </a:rPr>
              <a:t>10/16/2023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F40E9782-C4BB-F79C-DF14-41D45E7E2703}"/>
              </a:ext>
            </a:extLst>
          </p:cNvPr>
          <p:cNvSpPr>
            <a:spLocks noGrp="1"/>
          </p:cNvSpPr>
          <p:nvPr>
            <p:ph type="ftr" sz="quarter" idx="11"/>
          </p:nvPr>
        </p:nvSpPr>
        <p:spPr/>
        <p:txBody>
          <a:bodyPr/>
          <a:lstStyle>
            <a:lvl1pPr>
              <a:defRPr/>
            </a:lvl1pPr>
          </a:lstStyle>
          <a:p>
            <a:r>
              <a:rPr lang="en-US">
                <a:solidFill>
                  <a:prstClr val="black">
                    <a:tint val="75000"/>
                  </a:prstClr>
                </a:solidFill>
              </a:rPr>
              <a:t>&amp;[Page]</a:t>
            </a: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544A07C5-A09A-B518-D216-D89FBB6C5F70}"/>
              </a:ext>
            </a:extLst>
          </p:cNvPr>
          <p:cNvSpPr>
            <a:spLocks noGrp="1"/>
          </p:cNvSpPr>
          <p:nvPr>
            <p:ph type="sldNum" sz="quarter" idx="12"/>
          </p:nvPr>
        </p:nvSpPr>
        <p:spPr/>
        <p:txBody>
          <a:bodyPr/>
          <a:lstStyle>
            <a:lvl1pPr>
              <a:defRPr/>
            </a:lvl1p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135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EBAF-14F8-6924-CB0A-D51A9E2F4AAD}"/>
              </a:ext>
            </a:extLst>
          </p:cNvPr>
          <p:cNvSpPr>
            <a:spLocks noGrp="1"/>
          </p:cNvSpPr>
          <p:nvPr>
            <p:ph type="title"/>
          </p:nvPr>
        </p:nvSpPr>
        <p:spPr>
          <a:xfrm>
            <a:off x="840317" y="365126"/>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0FCB40BE-BC78-6699-FE30-4827D0FA96B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41AE03-3B4B-149F-F4B7-31DC1B34AB0D}"/>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6EE09876-12D8-D936-1CC6-400727910FD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54F796-8143-8317-3577-3F7B0CAD7C13}"/>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E461B86A-EEB9-866E-1839-65F13418274D}"/>
              </a:ext>
            </a:extLst>
          </p:cNvPr>
          <p:cNvSpPr>
            <a:spLocks noGrp="1"/>
          </p:cNvSpPr>
          <p:nvPr>
            <p:ph type="dt" sz="half" idx="10"/>
          </p:nvPr>
        </p:nvSpPr>
        <p:spPr/>
        <p:txBody>
          <a:bodyPr/>
          <a:lstStyle>
            <a:lvl1pPr>
              <a:defRPr/>
            </a:lvl1pPr>
          </a:lstStyle>
          <a:p>
            <a:fld id="{F3F1C693-04FA-419A-9F91-90B519871471}" type="datetime1">
              <a:rPr lang="en-US" smtClean="0">
                <a:solidFill>
                  <a:prstClr val="black">
                    <a:tint val="75000"/>
                  </a:prstClr>
                </a:solidFill>
              </a:rPr>
              <a:t>10/16/2023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D9D1135E-FFB0-E0E6-C20D-E3B59CEE3F29}"/>
              </a:ext>
            </a:extLst>
          </p:cNvPr>
          <p:cNvSpPr>
            <a:spLocks noGrp="1"/>
          </p:cNvSpPr>
          <p:nvPr>
            <p:ph type="ftr" sz="quarter" idx="11"/>
          </p:nvPr>
        </p:nvSpPr>
        <p:spPr/>
        <p:txBody>
          <a:bodyPr/>
          <a:lstStyle>
            <a:lvl1pPr>
              <a:defRPr/>
            </a:lvl1pPr>
          </a:lstStyle>
          <a:p>
            <a:r>
              <a:rPr lang="en-US">
                <a:solidFill>
                  <a:prstClr val="black">
                    <a:tint val="75000"/>
                  </a:prstClr>
                </a:solidFill>
              </a:rPr>
              <a:t>&amp;[Page]</a:t>
            </a:r>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B6FCBBD7-E972-CC17-9F56-0B97E3191CBC}"/>
              </a:ext>
            </a:extLst>
          </p:cNvPr>
          <p:cNvSpPr>
            <a:spLocks noGrp="1"/>
          </p:cNvSpPr>
          <p:nvPr>
            <p:ph type="sldNum" sz="quarter" idx="12"/>
          </p:nvPr>
        </p:nvSpPr>
        <p:spPr/>
        <p:txBody>
          <a:bodyPr/>
          <a:lstStyle>
            <a:lvl1pPr>
              <a:defRPr/>
            </a:lvl1p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392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3682-E915-0685-3B6E-AA4F90835791}"/>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F0D3142D-9404-F334-CAD2-76384B2CA940}"/>
              </a:ext>
            </a:extLst>
          </p:cNvPr>
          <p:cNvSpPr>
            <a:spLocks noGrp="1"/>
          </p:cNvSpPr>
          <p:nvPr>
            <p:ph type="dt" sz="half" idx="10"/>
          </p:nvPr>
        </p:nvSpPr>
        <p:spPr/>
        <p:txBody>
          <a:bodyPr/>
          <a:lstStyle>
            <a:lvl1pPr>
              <a:defRPr/>
            </a:lvl1pPr>
          </a:lstStyle>
          <a:p>
            <a:fld id="{5629A709-576E-4CA0-B072-1F3A27264485}" type="datetime1">
              <a:rPr lang="en-US" smtClean="0">
                <a:solidFill>
                  <a:prstClr val="black">
                    <a:tint val="75000"/>
                  </a:prstClr>
                </a:solidFill>
              </a:rPr>
              <a:t>10/16/2023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F1E210CB-A4BA-BA04-B22C-F00B5F9DA306}"/>
              </a:ext>
            </a:extLst>
          </p:cNvPr>
          <p:cNvSpPr>
            <a:spLocks noGrp="1"/>
          </p:cNvSpPr>
          <p:nvPr>
            <p:ph type="ftr" sz="quarter" idx="11"/>
          </p:nvPr>
        </p:nvSpPr>
        <p:spPr/>
        <p:txBody>
          <a:bodyPr/>
          <a:lstStyle>
            <a:lvl1pPr>
              <a:defRPr/>
            </a:lvl1pPr>
          </a:lstStyle>
          <a:p>
            <a:r>
              <a:rPr lang="en-US">
                <a:solidFill>
                  <a:prstClr val="black">
                    <a:tint val="75000"/>
                  </a:prstClr>
                </a:solidFill>
              </a:rPr>
              <a:t>&amp;[Page]</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FC50781-668A-AC5D-CE28-D93AB091E14B}"/>
              </a:ext>
            </a:extLst>
          </p:cNvPr>
          <p:cNvSpPr>
            <a:spLocks noGrp="1"/>
          </p:cNvSpPr>
          <p:nvPr>
            <p:ph type="sldNum" sz="quarter" idx="12"/>
          </p:nvPr>
        </p:nvSpPr>
        <p:spPr/>
        <p:txBody>
          <a:bodyPr/>
          <a:lstStyle>
            <a:lvl1pPr>
              <a:defRPr/>
            </a:lvl1p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1929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00ED09-6480-BDA5-9678-CBDFD39AA2A5}"/>
              </a:ext>
            </a:extLst>
          </p:cNvPr>
          <p:cNvSpPr>
            <a:spLocks noGrp="1"/>
          </p:cNvSpPr>
          <p:nvPr>
            <p:ph type="dt" sz="half" idx="10"/>
          </p:nvPr>
        </p:nvSpPr>
        <p:spPr/>
        <p:txBody>
          <a:bodyPr/>
          <a:lstStyle>
            <a:lvl1pPr>
              <a:defRPr/>
            </a:lvl1pPr>
          </a:lstStyle>
          <a:p>
            <a:fld id="{20378117-90D3-43AB-B00C-5001B27B99CF}" type="datetime1">
              <a:rPr lang="en-US" smtClean="0">
                <a:solidFill>
                  <a:prstClr val="black">
                    <a:tint val="75000"/>
                  </a:prstClr>
                </a:solidFill>
              </a:rPr>
              <a:t>10/16/2023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1A0587F0-B481-4CFA-DB65-A26AC7D4A503}"/>
              </a:ext>
            </a:extLst>
          </p:cNvPr>
          <p:cNvSpPr>
            <a:spLocks noGrp="1"/>
          </p:cNvSpPr>
          <p:nvPr>
            <p:ph type="ftr" sz="quarter" idx="11"/>
          </p:nvPr>
        </p:nvSpPr>
        <p:spPr/>
        <p:txBody>
          <a:bodyPr/>
          <a:lstStyle>
            <a:lvl1pPr>
              <a:defRPr/>
            </a:lvl1pPr>
          </a:lstStyle>
          <a:p>
            <a:r>
              <a:rPr lang="en-US">
                <a:solidFill>
                  <a:prstClr val="black">
                    <a:tint val="75000"/>
                  </a:prstClr>
                </a:solidFill>
              </a:rPr>
              <a:t>&amp;[Page]</a:t>
            </a: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256BD25F-08F6-00D0-2525-E062BE75AB44}"/>
              </a:ext>
            </a:extLst>
          </p:cNvPr>
          <p:cNvSpPr>
            <a:spLocks noGrp="1"/>
          </p:cNvSpPr>
          <p:nvPr>
            <p:ph type="sldNum" sz="quarter" idx="12"/>
          </p:nvPr>
        </p:nvSpPr>
        <p:spPr/>
        <p:txBody>
          <a:bodyPr/>
          <a:lstStyle>
            <a:lvl1pPr>
              <a:defRPr/>
            </a:lvl1p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93798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F5E0D-9037-EF13-3C17-41D6D577885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44FD07C5-239B-F0F6-85E3-10ED7823D87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465091BE-91E6-36B4-2D61-35DFC07B2AE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FFE04-97BE-AB30-2D63-D9871C6B1756}"/>
              </a:ext>
            </a:extLst>
          </p:cNvPr>
          <p:cNvSpPr>
            <a:spLocks noGrp="1"/>
          </p:cNvSpPr>
          <p:nvPr>
            <p:ph type="dt" sz="half" idx="10"/>
          </p:nvPr>
        </p:nvSpPr>
        <p:spPr/>
        <p:txBody>
          <a:bodyPr/>
          <a:lstStyle>
            <a:lvl1pPr>
              <a:defRPr/>
            </a:lvl1pPr>
          </a:lstStyle>
          <a:p>
            <a:fld id="{4FD8F37E-F72F-4F0C-8596-9C1F4807701C}" type="datetime1">
              <a:rPr lang="en-US" smtClean="0">
                <a:solidFill>
                  <a:prstClr val="black">
                    <a:tint val="75000"/>
                  </a:prstClr>
                </a:solidFill>
              </a:rPr>
              <a:t>10/16/2023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C1254A7D-8A16-E3AE-91D0-03AAC09C2B15}"/>
              </a:ext>
            </a:extLst>
          </p:cNvPr>
          <p:cNvSpPr>
            <a:spLocks noGrp="1"/>
          </p:cNvSpPr>
          <p:nvPr>
            <p:ph type="ftr" sz="quarter" idx="11"/>
          </p:nvPr>
        </p:nvSpPr>
        <p:spPr/>
        <p:txBody>
          <a:bodyPr/>
          <a:lstStyle>
            <a:lvl1pPr>
              <a:defRPr/>
            </a:lvl1pPr>
          </a:lstStyle>
          <a:p>
            <a:r>
              <a:rPr lang="en-US">
                <a:solidFill>
                  <a:prstClr val="black">
                    <a:tint val="75000"/>
                  </a:prstClr>
                </a:solidFill>
              </a:rPr>
              <a:t>&amp;[Page]</a:t>
            </a: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039E3EEB-4580-FD8B-4CED-0B4BB8361836}"/>
              </a:ext>
            </a:extLst>
          </p:cNvPr>
          <p:cNvSpPr>
            <a:spLocks noGrp="1"/>
          </p:cNvSpPr>
          <p:nvPr>
            <p:ph type="sldNum" sz="quarter" idx="12"/>
          </p:nvPr>
        </p:nvSpPr>
        <p:spPr/>
        <p:txBody>
          <a:bodyPr/>
          <a:lstStyle>
            <a:lvl1pPr>
              <a:defRPr/>
            </a:lvl1p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2797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CD62-0061-0503-0696-3978D0DD0E2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705EA389-5975-C6B2-52D4-A41D3DAFC63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LID4096"/>
          </a:p>
        </p:txBody>
      </p:sp>
      <p:sp>
        <p:nvSpPr>
          <p:cNvPr id="4" name="Text Placeholder 3">
            <a:extLst>
              <a:ext uri="{FF2B5EF4-FFF2-40B4-BE49-F238E27FC236}">
                <a16:creationId xmlns:a16="http://schemas.microsoft.com/office/drawing/2014/main" id="{0AB7176D-FE90-0FD4-AA04-73A1B3813E3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6977E-DFAF-E430-5942-EED1FC928220}"/>
              </a:ext>
            </a:extLst>
          </p:cNvPr>
          <p:cNvSpPr>
            <a:spLocks noGrp="1"/>
          </p:cNvSpPr>
          <p:nvPr>
            <p:ph type="dt" sz="half" idx="10"/>
          </p:nvPr>
        </p:nvSpPr>
        <p:spPr/>
        <p:txBody>
          <a:bodyPr/>
          <a:lstStyle>
            <a:lvl1pPr>
              <a:defRPr/>
            </a:lvl1pPr>
          </a:lstStyle>
          <a:p>
            <a:fld id="{CEEEF225-0D18-414D-8276-A983DBCE5F9D}" type="datetime1">
              <a:rPr lang="en-US" smtClean="0">
                <a:solidFill>
                  <a:prstClr val="black">
                    <a:tint val="75000"/>
                  </a:prstClr>
                </a:solidFill>
              </a:rPr>
              <a:t>10/16/2023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EA81D243-DC06-D9CC-01FD-C726242A53DE}"/>
              </a:ext>
            </a:extLst>
          </p:cNvPr>
          <p:cNvSpPr>
            <a:spLocks noGrp="1"/>
          </p:cNvSpPr>
          <p:nvPr>
            <p:ph type="ftr" sz="quarter" idx="11"/>
          </p:nvPr>
        </p:nvSpPr>
        <p:spPr/>
        <p:txBody>
          <a:bodyPr/>
          <a:lstStyle>
            <a:lvl1pPr>
              <a:defRPr/>
            </a:lvl1pPr>
          </a:lstStyle>
          <a:p>
            <a:r>
              <a:rPr lang="en-US">
                <a:solidFill>
                  <a:prstClr val="black">
                    <a:tint val="75000"/>
                  </a:prstClr>
                </a:solidFill>
              </a:rPr>
              <a:t>&amp;[Page]</a:t>
            </a: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3DD1E55A-EFD3-7675-D5EA-3DF28704AB68}"/>
              </a:ext>
            </a:extLst>
          </p:cNvPr>
          <p:cNvSpPr>
            <a:spLocks noGrp="1"/>
          </p:cNvSpPr>
          <p:nvPr>
            <p:ph type="sldNum" sz="quarter" idx="12"/>
          </p:nvPr>
        </p:nvSpPr>
        <p:spPr/>
        <p:txBody>
          <a:bodyPr/>
          <a:lstStyle>
            <a:lvl1pPr>
              <a:defRPr/>
            </a:lvl1p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7195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0F2FEED-884E-85F8-BB46-D6B2EF65DF60}"/>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LID4096"/>
              <a:t>Haga clic para cambiar el estilo de título	</a:t>
            </a:r>
          </a:p>
        </p:txBody>
      </p:sp>
      <p:sp>
        <p:nvSpPr>
          <p:cNvPr id="1027" name="Rectangle 3">
            <a:extLst>
              <a:ext uri="{FF2B5EF4-FFF2-40B4-BE49-F238E27FC236}">
                <a16:creationId xmlns:a16="http://schemas.microsoft.com/office/drawing/2014/main" id="{BCC29896-44CE-05CB-33AB-C93B3FF83A09}"/>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LID4096"/>
              <a:t>Haga clic para modificar el estilo de texto del patrón</a:t>
            </a:r>
          </a:p>
          <a:p>
            <a:pPr lvl="1"/>
            <a:r>
              <a:rPr lang="es-ES" altLang="LID4096"/>
              <a:t>Segundo nivel</a:t>
            </a:r>
          </a:p>
          <a:p>
            <a:pPr lvl="2"/>
            <a:r>
              <a:rPr lang="es-ES" altLang="LID4096"/>
              <a:t>Tercer nivel</a:t>
            </a:r>
          </a:p>
          <a:p>
            <a:pPr lvl="3"/>
            <a:r>
              <a:rPr lang="es-ES" altLang="LID4096"/>
              <a:t>Cuarto nivel</a:t>
            </a:r>
          </a:p>
          <a:p>
            <a:pPr lvl="4"/>
            <a:r>
              <a:rPr lang="es-ES" altLang="LID4096"/>
              <a:t>Quinto nivel</a:t>
            </a:r>
          </a:p>
        </p:txBody>
      </p:sp>
      <p:sp>
        <p:nvSpPr>
          <p:cNvPr id="1028" name="Rectangle 4">
            <a:extLst>
              <a:ext uri="{FF2B5EF4-FFF2-40B4-BE49-F238E27FC236}">
                <a16:creationId xmlns:a16="http://schemas.microsoft.com/office/drawing/2014/main" id="{E2CB7F97-4418-4D17-D735-B39DD014F78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622FF9DA-A931-4A56-999E-F925DE8A9D10}" type="datetime1">
              <a:rPr lang="en-US" smtClean="0">
                <a:solidFill>
                  <a:prstClr val="black">
                    <a:tint val="75000"/>
                  </a:prstClr>
                </a:solidFill>
              </a:rPr>
              <a:t>10/16/2023</a:t>
            </a:fld>
            <a:endParaRPr lang="en-US" dirty="0">
              <a:solidFill>
                <a:prstClr val="black">
                  <a:tint val="75000"/>
                </a:prstClr>
              </a:solidFill>
            </a:endParaRPr>
          </a:p>
        </p:txBody>
      </p:sp>
      <p:sp>
        <p:nvSpPr>
          <p:cNvPr id="1029" name="Rectangle 5">
            <a:extLst>
              <a:ext uri="{FF2B5EF4-FFF2-40B4-BE49-F238E27FC236}">
                <a16:creationId xmlns:a16="http://schemas.microsoft.com/office/drawing/2014/main" id="{2FA47E19-2C74-BCA6-5951-8AD881CBED3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en-US">
                <a:solidFill>
                  <a:prstClr val="black">
                    <a:tint val="75000"/>
                  </a:prstClr>
                </a:solidFill>
              </a:rPr>
              <a:t>&amp;[Page]</a:t>
            </a:r>
            <a:endParaRPr lang="en-US" dirty="0">
              <a:solidFill>
                <a:prstClr val="black">
                  <a:tint val="75000"/>
                </a:prstClr>
              </a:solidFill>
            </a:endParaRPr>
          </a:p>
        </p:txBody>
      </p:sp>
      <p:sp>
        <p:nvSpPr>
          <p:cNvPr id="1030" name="Rectangle 6">
            <a:extLst>
              <a:ext uri="{FF2B5EF4-FFF2-40B4-BE49-F238E27FC236}">
                <a16:creationId xmlns:a16="http://schemas.microsoft.com/office/drawing/2014/main" id="{FBDE921C-DE0C-7E92-63B1-25D64F24FCC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48A5C28-A9AF-48F7-A492-117CD84F55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307611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50" r:id="rId13"/>
  </p:sldLayoutIdLst>
  <p:transition>
    <p:fade/>
  </p:transition>
  <p:hf hdr="0" ftr="0" dt="0"/>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2.jp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23DFF8-A962-EF96-DBB6-22DEC1D5090B}"/>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1</a:t>
            </a:fld>
            <a:endParaRPr lang="en-US" dirty="0">
              <a:solidFill>
                <a:prstClr val="black">
                  <a:tint val="75000"/>
                </a:prstClr>
              </a:solidFill>
            </a:endParaRPr>
          </a:p>
        </p:txBody>
      </p:sp>
    </p:spTree>
    <p:extLst>
      <p:ext uri="{BB962C8B-B14F-4D97-AF65-F5344CB8AC3E}">
        <p14:creationId xmlns:p14="http://schemas.microsoft.com/office/powerpoint/2010/main" val="1117606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839416" y="260648"/>
            <a:ext cx="8352928" cy="1200329"/>
          </a:xfrm>
          <a:prstGeom prst="rect">
            <a:avLst/>
          </a:prstGeom>
        </p:spPr>
        <p:txBody>
          <a:bodyPr wrap="square">
            <a:spAutoFit/>
          </a:bodyPr>
          <a:lstStyle/>
          <a:p>
            <a:pPr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2) </a:t>
            </a:r>
            <a:r>
              <a:rPr lang="en-US" sz="3600" b="1" dirty="0">
                <a:solidFill>
                  <a:srgbClr val="002060"/>
                </a:solidFill>
              </a:rPr>
              <a:t>Sacred moments are special moments with God.</a:t>
            </a:r>
          </a:p>
        </p:txBody>
      </p:sp>
      <p:sp>
        <p:nvSpPr>
          <p:cNvPr id="3" name="Rectangle 2">
            <a:extLst>
              <a:ext uri="{FF2B5EF4-FFF2-40B4-BE49-F238E27FC236}">
                <a16:creationId xmlns:a16="http://schemas.microsoft.com/office/drawing/2014/main" id="{4E88E2D1-413D-3D1F-6579-BD1F58B039B1}"/>
              </a:ext>
            </a:extLst>
          </p:cNvPr>
          <p:cNvSpPr/>
          <p:nvPr/>
        </p:nvSpPr>
        <p:spPr>
          <a:xfrm>
            <a:off x="2207568" y="1560439"/>
            <a:ext cx="7308852" cy="584775"/>
          </a:xfrm>
          <a:prstGeom prst="rect">
            <a:avLst/>
          </a:prstGeom>
        </p:spPr>
        <p:txBody>
          <a:bodyPr wrap="square">
            <a:spAutoFit/>
          </a:bodyPr>
          <a:lstStyle/>
          <a:p>
            <a:pPr lvl="1"/>
            <a:r>
              <a:rPr lang="en-AU" sz="3200" b="1" dirty="0">
                <a:solidFill>
                  <a:srgbClr val="002060"/>
                </a:solidFill>
              </a:rPr>
              <a:t>Marriage  and Singleness</a:t>
            </a:r>
          </a:p>
        </p:txBody>
      </p:sp>
      <p:sp>
        <p:nvSpPr>
          <p:cNvPr id="2" name="TextBox 1">
            <a:extLst>
              <a:ext uri="{FF2B5EF4-FFF2-40B4-BE49-F238E27FC236}">
                <a16:creationId xmlns:a16="http://schemas.microsoft.com/office/drawing/2014/main" id="{64D0850A-ADA0-ECCB-0110-AC03252C133D}"/>
              </a:ext>
            </a:extLst>
          </p:cNvPr>
          <p:cNvSpPr txBox="1"/>
          <p:nvPr/>
        </p:nvSpPr>
        <p:spPr>
          <a:xfrm>
            <a:off x="551384" y="2145214"/>
            <a:ext cx="10621180" cy="3323987"/>
          </a:xfrm>
          <a:prstGeom prst="rect">
            <a:avLst/>
          </a:prstGeom>
          <a:noFill/>
        </p:spPr>
        <p:txBody>
          <a:bodyPr wrap="square" rtlCol="0">
            <a:spAutoFit/>
          </a:bodyPr>
          <a:lstStyle/>
          <a:p>
            <a:pPr marL="514350" indent="-514350" algn="just">
              <a:spcBef>
                <a:spcPts val="1200"/>
              </a:spcBef>
              <a:buFont typeface="+mj-lt"/>
              <a:buAutoNum type="arabicPeriod" startAt="3"/>
            </a:pPr>
            <a:r>
              <a:rPr lang="en-AU" sz="2800" dirty="0">
                <a:solidFill>
                  <a:srgbClr val="002060"/>
                </a:solidFill>
              </a:rPr>
              <a:t>In marriage the responsibility is to give yourself in representing Christ to your mate, your family and your community. </a:t>
            </a:r>
          </a:p>
          <a:p>
            <a:pPr marL="800100" lvl="1" indent="-342900" algn="just">
              <a:spcBef>
                <a:spcPts val="1200"/>
              </a:spcBef>
              <a:buFont typeface="Arial" pitchFamily="34" charset="0"/>
              <a:buChar char="•"/>
            </a:pPr>
            <a:r>
              <a:rPr lang="en-AU" sz="2400" dirty="0">
                <a:solidFill>
                  <a:srgbClr val="002060"/>
                </a:solidFill>
              </a:rPr>
              <a:t>Col 3:12 Therefore, as God’s chosen people, holy and dearly loved, clothe yourselves with compassion, kindness, humility, gentleness and patience. 13 Bear with each other and forgive one another if any of you has a grievance against someone. Forgive as the Lord forgave you. 14 And over all these virtues put on love, which binds them all together in perfect unity.</a:t>
            </a:r>
            <a:endParaRPr lang="en-AU" dirty="0"/>
          </a:p>
        </p:txBody>
      </p:sp>
      <p:sp>
        <p:nvSpPr>
          <p:cNvPr id="9" name="Slide Number Placeholder 8">
            <a:extLst>
              <a:ext uri="{FF2B5EF4-FFF2-40B4-BE49-F238E27FC236}">
                <a16:creationId xmlns:a16="http://schemas.microsoft.com/office/drawing/2014/main" id="{278720F5-5077-DC12-09F6-5A35E876725F}"/>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3254621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767408" y="286020"/>
            <a:ext cx="8352928" cy="1200329"/>
          </a:xfrm>
          <a:prstGeom prst="rect">
            <a:avLst/>
          </a:prstGeom>
        </p:spPr>
        <p:txBody>
          <a:bodyPr wrap="square">
            <a:spAutoFit/>
          </a:bodyPr>
          <a:lstStyle/>
          <a:p>
            <a:pPr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3) </a:t>
            </a:r>
            <a:r>
              <a:rPr lang="en-US" sz="3600" b="1" dirty="0">
                <a:solidFill>
                  <a:srgbClr val="002060"/>
                </a:solidFill>
              </a:rPr>
              <a:t>Sacred moments are </a:t>
            </a:r>
            <a:r>
              <a:rPr lang="en-AU" sz="3600" b="1" dirty="0">
                <a:solidFill>
                  <a:srgbClr val="002060"/>
                </a:solidFill>
              </a:rPr>
              <a:t>divine appointments with God.</a:t>
            </a:r>
            <a:endParaRPr lang="en-US" sz="3600" b="1" dirty="0">
              <a:solidFill>
                <a:srgbClr val="002060"/>
              </a:solidFill>
            </a:endParaRPr>
          </a:p>
        </p:txBody>
      </p:sp>
      <p:sp>
        <p:nvSpPr>
          <p:cNvPr id="3" name="TextBox 2">
            <a:extLst>
              <a:ext uri="{FF2B5EF4-FFF2-40B4-BE49-F238E27FC236}">
                <a16:creationId xmlns:a16="http://schemas.microsoft.com/office/drawing/2014/main" id="{2927E306-CDE6-8577-2600-1B10B350216B}"/>
              </a:ext>
            </a:extLst>
          </p:cNvPr>
          <p:cNvSpPr txBox="1"/>
          <p:nvPr/>
        </p:nvSpPr>
        <p:spPr>
          <a:xfrm>
            <a:off x="1918030" y="2421435"/>
            <a:ext cx="8642465" cy="954107"/>
          </a:xfrm>
          <a:prstGeom prst="rect">
            <a:avLst/>
          </a:prstGeom>
          <a:noFill/>
        </p:spPr>
        <p:txBody>
          <a:bodyPr wrap="square" rtlCol="0">
            <a:spAutoFit/>
          </a:bodyPr>
          <a:lstStyle/>
          <a:p>
            <a:pPr marL="800100" lvl="1" indent="-342900">
              <a:spcBef>
                <a:spcPts val="1200"/>
              </a:spcBef>
              <a:spcAft>
                <a:spcPts val="600"/>
              </a:spcAft>
              <a:buFont typeface="+mj-lt"/>
              <a:buAutoNum type="alphaLcPeriod"/>
            </a:pPr>
            <a:r>
              <a:rPr lang="en-AU" sz="2800" b="1" dirty="0">
                <a:solidFill>
                  <a:srgbClr val="002060"/>
                </a:solidFill>
              </a:rPr>
              <a:t>There are rhythms that we can do daily as individuals that will help us connect to God. </a:t>
            </a:r>
          </a:p>
        </p:txBody>
      </p:sp>
      <p:sp>
        <p:nvSpPr>
          <p:cNvPr id="9" name="Slide Number Placeholder 8">
            <a:extLst>
              <a:ext uri="{FF2B5EF4-FFF2-40B4-BE49-F238E27FC236}">
                <a16:creationId xmlns:a16="http://schemas.microsoft.com/office/drawing/2014/main" id="{4C9B6E2B-A243-E6EB-BFD6-3A79562C4402}"/>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11</a:t>
            </a:fld>
            <a:endParaRPr lang="en-US" dirty="0">
              <a:solidFill>
                <a:prstClr val="black">
                  <a:tint val="75000"/>
                </a:prstClr>
              </a:solidFill>
            </a:endParaRPr>
          </a:p>
        </p:txBody>
      </p:sp>
      <p:pic>
        <p:nvPicPr>
          <p:cNvPr id="2" name="Picture 1">
            <a:extLst>
              <a:ext uri="{FF2B5EF4-FFF2-40B4-BE49-F238E27FC236}">
                <a16:creationId xmlns:a16="http://schemas.microsoft.com/office/drawing/2014/main" id="{DC72C828-A4F8-6907-A513-125F8F8C2735}"/>
              </a:ext>
            </a:extLst>
          </p:cNvPr>
          <p:cNvPicPr>
            <a:picLocks noChangeAspect="1"/>
          </p:cNvPicPr>
          <p:nvPr/>
        </p:nvPicPr>
        <p:blipFill>
          <a:blip r:embed="rId3"/>
          <a:stretch>
            <a:fillRect/>
          </a:stretch>
        </p:blipFill>
        <p:spPr>
          <a:xfrm>
            <a:off x="2616626" y="1486349"/>
            <a:ext cx="7007766" cy="3912669"/>
          </a:xfrm>
          <a:prstGeom prst="rect">
            <a:avLst/>
          </a:prstGeom>
        </p:spPr>
      </p:pic>
    </p:spTree>
    <p:extLst>
      <p:ext uri="{BB962C8B-B14F-4D97-AF65-F5344CB8AC3E}">
        <p14:creationId xmlns:p14="http://schemas.microsoft.com/office/powerpoint/2010/main" val="3345454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767408" y="300881"/>
            <a:ext cx="8352928" cy="1200329"/>
          </a:xfrm>
          <a:prstGeom prst="rect">
            <a:avLst/>
          </a:prstGeom>
        </p:spPr>
        <p:txBody>
          <a:bodyPr wrap="square">
            <a:spAutoFit/>
          </a:bodyPr>
          <a:lstStyle/>
          <a:p>
            <a:pPr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3) </a:t>
            </a:r>
            <a:r>
              <a:rPr lang="en-US" sz="3600" b="1" dirty="0">
                <a:solidFill>
                  <a:srgbClr val="002060"/>
                </a:solidFill>
              </a:rPr>
              <a:t>Sacred moments are </a:t>
            </a:r>
            <a:r>
              <a:rPr lang="en-AU" sz="3600" b="1" dirty="0">
                <a:solidFill>
                  <a:srgbClr val="002060"/>
                </a:solidFill>
              </a:rPr>
              <a:t>divine appointments with God.</a:t>
            </a:r>
            <a:endParaRPr lang="en-US" sz="3600" b="1" dirty="0">
              <a:solidFill>
                <a:srgbClr val="002060"/>
              </a:solidFill>
            </a:endParaRPr>
          </a:p>
        </p:txBody>
      </p:sp>
      <p:sp>
        <p:nvSpPr>
          <p:cNvPr id="3" name="TextBox 2">
            <a:extLst>
              <a:ext uri="{FF2B5EF4-FFF2-40B4-BE49-F238E27FC236}">
                <a16:creationId xmlns:a16="http://schemas.microsoft.com/office/drawing/2014/main" id="{2927E306-CDE6-8577-2600-1B10B350216B}"/>
              </a:ext>
            </a:extLst>
          </p:cNvPr>
          <p:cNvSpPr txBox="1"/>
          <p:nvPr/>
        </p:nvSpPr>
        <p:spPr>
          <a:xfrm>
            <a:off x="1918030" y="2421435"/>
            <a:ext cx="8642465" cy="954107"/>
          </a:xfrm>
          <a:prstGeom prst="rect">
            <a:avLst/>
          </a:prstGeom>
          <a:noFill/>
        </p:spPr>
        <p:txBody>
          <a:bodyPr wrap="square" rtlCol="0">
            <a:spAutoFit/>
          </a:bodyPr>
          <a:lstStyle/>
          <a:p>
            <a:pPr marL="800100" lvl="1" indent="-342900">
              <a:spcBef>
                <a:spcPts val="1200"/>
              </a:spcBef>
              <a:spcAft>
                <a:spcPts val="600"/>
              </a:spcAft>
              <a:buFont typeface="+mj-lt"/>
              <a:buAutoNum type="alphaLcPeriod"/>
            </a:pPr>
            <a:r>
              <a:rPr lang="en-AU" sz="2800" b="1" dirty="0">
                <a:solidFill>
                  <a:srgbClr val="002060"/>
                </a:solidFill>
              </a:rPr>
              <a:t>There are rhythms that we can do daily as individuals that will help us connect to God. </a:t>
            </a:r>
          </a:p>
        </p:txBody>
      </p:sp>
      <p:sp>
        <p:nvSpPr>
          <p:cNvPr id="2" name="TextBox 1">
            <a:extLst>
              <a:ext uri="{FF2B5EF4-FFF2-40B4-BE49-F238E27FC236}">
                <a16:creationId xmlns:a16="http://schemas.microsoft.com/office/drawing/2014/main" id="{E2D64B92-FF81-64E9-505B-9AE864830EBE}"/>
              </a:ext>
            </a:extLst>
          </p:cNvPr>
          <p:cNvSpPr txBox="1"/>
          <p:nvPr/>
        </p:nvSpPr>
        <p:spPr>
          <a:xfrm>
            <a:off x="1775520" y="3429000"/>
            <a:ext cx="8349918" cy="1415772"/>
          </a:xfrm>
          <a:prstGeom prst="rect">
            <a:avLst/>
          </a:prstGeom>
          <a:noFill/>
        </p:spPr>
        <p:txBody>
          <a:bodyPr wrap="square" rtlCol="0">
            <a:spAutoFit/>
          </a:bodyPr>
          <a:lstStyle/>
          <a:p>
            <a:pPr marL="1314450" lvl="2" indent="-400050">
              <a:spcBef>
                <a:spcPts val="1200"/>
              </a:spcBef>
              <a:spcAft>
                <a:spcPts val="600"/>
              </a:spcAft>
              <a:buFont typeface="+mj-lt"/>
              <a:buAutoNum type="romanLcPeriod"/>
            </a:pPr>
            <a:r>
              <a:rPr lang="en-AU" sz="2400" dirty="0">
                <a:solidFill>
                  <a:srgbClr val="002060"/>
                </a:solidFill>
              </a:rPr>
              <a:t>Prayer.</a:t>
            </a:r>
          </a:p>
          <a:p>
            <a:pPr marL="1314450" lvl="2" indent="-400050">
              <a:spcBef>
                <a:spcPts val="1200"/>
              </a:spcBef>
              <a:spcAft>
                <a:spcPts val="600"/>
              </a:spcAft>
              <a:buFont typeface="+mj-lt"/>
              <a:buAutoNum type="romanLcPeriod"/>
            </a:pPr>
            <a:r>
              <a:rPr lang="en-AU" sz="2400" dirty="0">
                <a:solidFill>
                  <a:srgbClr val="002060"/>
                </a:solidFill>
              </a:rPr>
              <a:t>Reading the Bible</a:t>
            </a:r>
          </a:p>
          <a:p>
            <a:endParaRPr lang="en-AU" dirty="0"/>
          </a:p>
        </p:txBody>
      </p:sp>
      <p:pic>
        <p:nvPicPr>
          <p:cNvPr id="4" name="Picture 3">
            <a:extLst>
              <a:ext uri="{FF2B5EF4-FFF2-40B4-BE49-F238E27FC236}">
                <a16:creationId xmlns:a16="http://schemas.microsoft.com/office/drawing/2014/main" id="{5AF513DE-9BDE-4A33-1BC3-E3AD23CA6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328" y="1897995"/>
            <a:ext cx="8078029" cy="4543891"/>
          </a:xfrm>
          <a:prstGeom prst="rect">
            <a:avLst/>
          </a:prstGeom>
        </p:spPr>
      </p:pic>
      <p:sp>
        <p:nvSpPr>
          <p:cNvPr id="9" name="Slide Number Placeholder 8">
            <a:extLst>
              <a:ext uri="{FF2B5EF4-FFF2-40B4-BE49-F238E27FC236}">
                <a16:creationId xmlns:a16="http://schemas.microsoft.com/office/drawing/2014/main" id="{BED70759-FD95-F2C5-833F-A01FDCDB9A84}"/>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3687856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767408" y="278966"/>
            <a:ext cx="8352928" cy="1200329"/>
          </a:xfrm>
          <a:prstGeom prst="rect">
            <a:avLst/>
          </a:prstGeom>
        </p:spPr>
        <p:txBody>
          <a:bodyPr wrap="square">
            <a:spAutoFit/>
          </a:bodyPr>
          <a:lstStyle/>
          <a:p>
            <a:pPr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3) </a:t>
            </a:r>
            <a:r>
              <a:rPr lang="en-US" sz="3600" b="1" dirty="0">
                <a:solidFill>
                  <a:srgbClr val="002060"/>
                </a:solidFill>
              </a:rPr>
              <a:t>Sacred moments are </a:t>
            </a:r>
            <a:r>
              <a:rPr lang="en-AU" sz="3600" b="1" dirty="0">
                <a:solidFill>
                  <a:srgbClr val="002060"/>
                </a:solidFill>
              </a:rPr>
              <a:t>divine appointments with God.</a:t>
            </a:r>
            <a:endParaRPr lang="en-US" sz="3600" b="1" dirty="0">
              <a:solidFill>
                <a:srgbClr val="002060"/>
              </a:solidFill>
            </a:endParaRPr>
          </a:p>
        </p:txBody>
      </p:sp>
      <p:sp>
        <p:nvSpPr>
          <p:cNvPr id="3" name="TextBox 2">
            <a:extLst>
              <a:ext uri="{FF2B5EF4-FFF2-40B4-BE49-F238E27FC236}">
                <a16:creationId xmlns:a16="http://schemas.microsoft.com/office/drawing/2014/main" id="{2927E306-CDE6-8577-2600-1B10B350216B}"/>
              </a:ext>
            </a:extLst>
          </p:cNvPr>
          <p:cNvSpPr txBox="1"/>
          <p:nvPr/>
        </p:nvSpPr>
        <p:spPr>
          <a:xfrm>
            <a:off x="1918030" y="2421435"/>
            <a:ext cx="8642465" cy="954107"/>
          </a:xfrm>
          <a:prstGeom prst="rect">
            <a:avLst/>
          </a:prstGeom>
          <a:noFill/>
        </p:spPr>
        <p:txBody>
          <a:bodyPr wrap="square" rtlCol="0">
            <a:spAutoFit/>
          </a:bodyPr>
          <a:lstStyle/>
          <a:p>
            <a:pPr marL="800100" lvl="1" indent="-342900">
              <a:spcBef>
                <a:spcPts val="1200"/>
              </a:spcBef>
              <a:spcAft>
                <a:spcPts val="600"/>
              </a:spcAft>
              <a:buFont typeface="+mj-lt"/>
              <a:buAutoNum type="alphaLcPeriod"/>
            </a:pPr>
            <a:r>
              <a:rPr lang="en-AU" sz="2800" b="1" dirty="0">
                <a:solidFill>
                  <a:srgbClr val="002060"/>
                </a:solidFill>
              </a:rPr>
              <a:t>There are rhythms that we can do daily as individuals that will help us connect to God. </a:t>
            </a:r>
          </a:p>
        </p:txBody>
      </p:sp>
      <p:sp>
        <p:nvSpPr>
          <p:cNvPr id="2" name="TextBox 1">
            <a:extLst>
              <a:ext uri="{FF2B5EF4-FFF2-40B4-BE49-F238E27FC236}">
                <a16:creationId xmlns:a16="http://schemas.microsoft.com/office/drawing/2014/main" id="{E2D64B92-FF81-64E9-505B-9AE864830EBE}"/>
              </a:ext>
            </a:extLst>
          </p:cNvPr>
          <p:cNvSpPr txBox="1"/>
          <p:nvPr/>
        </p:nvSpPr>
        <p:spPr>
          <a:xfrm>
            <a:off x="1775520" y="3429000"/>
            <a:ext cx="4176464" cy="1061829"/>
          </a:xfrm>
          <a:prstGeom prst="rect">
            <a:avLst/>
          </a:prstGeom>
          <a:noFill/>
        </p:spPr>
        <p:txBody>
          <a:bodyPr wrap="square" rtlCol="0">
            <a:spAutoFit/>
          </a:bodyPr>
          <a:lstStyle/>
          <a:p>
            <a:pPr marL="1314450" lvl="2" indent="-400050">
              <a:spcBef>
                <a:spcPts val="1200"/>
              </a:spcBef>
              <a:spcAft>
                <a:spcPts val="600"/>
              </a:spcAft>
              <a:buFont typeface="+mj-lt"/>
              <a:buAutoNum type="romanLcPeriod"/>
            </a:pPr>
            <a:r>
              <a:rPr lang="en-AU" sz="2400" dirty="0">
                <a:solidFill>
                  <a:srgbClr val="002060"/>
                </a:solidFill>
              </a:rPr>
              <a:t> Prayer.</a:t>
            </a:r>
          </a:p>
          <a:p>
            <a:pPr marL="1314450" lvl="2" indent="-400050">
              <a:spcBef>
                <a:spcPts val="1200"/>
              </a:spcBef>
              <a:spcAft>
                <a:spcPts val="600"/>
              </a:spcAft>
              <a:buFont typeface="+mj-lt"/>
              <a:buAutoNum type="romanLcPeriod"/>
            </a:pPr>
            <a:r>
              <a:rPr lang="en-AU" sz="2400" dirty="0">
                <a:solidFill>
                  <a:srgbClr val="002060"/>
                </a:solidFill>
              </a:rPr>
              <a:t> Reading the Bible</a:t>
            </a:r>
            <a:endParaRPr lang="en-AU" dirty="0"/>
          </a:p>
        </p:txBody>
      </p:sp>
      <p:sp>
        <p:nvSpPr>
          <p:cNvPr id="6" name="TextBox 5">
            <a:extLst>
              <a:ext uri="{FF2B5EF4-FFF2-40B4-BE49-F238E27FC236}">
                <a16:creationId xmlns:a16="http://schemas.microsoft.com/office/drawing/2014/main" id="{BAA8EBE6-B50D-E013-8029-C0582EBE1241}"/>
              </a:ext>
            </a:extLst>
          </p:cNvPr>
          <p:cNvSpPr txBox="1"/>
          <p:nvPr/>
        </p:nvSpPr>
        <p:spPr>
          <a:xfrm>
            <a:off x="1775520" y="4613939"/>
            <a:ext cx="4176464" cy="461665"/>
          </a:xfrm>
          <a:prstGeom prst="rect">
            <a:avLst/>
          </a:prstGeom>
          <a:noFill/>
        </p:spPr>
        <p:txBody>
          <a:bodyPr wrap="square" rtlCol="0">
            <a:spAutoFit/>
          </a:bodyPr>
          <a:lstStyle/>
          <a:p>
            <a:pPr marL="1428750" lvl="2" indent="-514350">
              <a:spcBef>
                <a:spcPts val="1200"/>
              </a:spcBef>
              <a:spcAft>
                <a:spcPts val="600"/>
              </a:spcAft>
              <a:buFont typeface="+mj-lt"/>
              <a:buAutoNum type="romanUcPeriod" startAt="3"/>
            </a:pPr>
            <a:r>
              <a:rPr lang="en-AU" sz="2400" dirty="0">
                <a:solidFill>
                  <a:srgbClr val="002060"/>
                </a:solidFill>
              </a:rPr>
              <a:t>Worship</a:t>
            </a:r>
          </a:p>
        </p:txBody>
      </p:sp>
      <p:pic>
        <p:nvPicPr>
          <p:cNvPr id="7" name="Picture 6">
            <a:extLst>
              <a:ext uri="{FF2B5EF4-FFF2-40B4-BE49-F238E27FC236}">
                <a16:creationId xmlns:a16="http://schemas.microsoft.com/office/drawing/2014/main" id="{B635E6DF-1F2B-1835-5588-65A4F1D52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826" y="1517363"/>
            <a:ext cx="7848872" cy="5340637"/>
          </a:xfrm>
          <a:prstGeom prst="rect">
            <a:avLst/>
          </a:prstGeom>
        </p:spPr>
      </p:pic>
      <p:sp>
        <p:nvSpPr>
          <p:cNvPr id="10" name="Slide Number Placeholder 9">
            <a:extLst>
              <a:ext uri="{FF2B5EF4-FFF2-40B4-BE49-F238E27FC236}">
                <a16:creationId xmlns:a16="http://schemas.microsoft.com/office/drawing/2014/main" id="{05578EE4-7CB4-FEBC-F8BD-800BE983CFF9}"/>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val="874461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767408" y="261606"/>
            <a:ext cx="8352928" cy="1200329"/>
          </a:xfrm>
          <a:prstGeom prst="rect">
            <a:avLst/>
          </a:prstGeom>
        </p:spPr>
        <p:txBody>
          <a:bodyPr wrap="square">
            <a:spAutoFit/>
          </a:bodyPr>
          <a:lstStyle/>
          <a:p>
            <a:pPr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3) </a:t>
            </a:r>
            <a:r>
              <a:rPr lang="en-US" sz="3600" b="1" dirty="0">
                <a:solidFill>
                  <a:srgbClr val="002060"/>
                </a:solidFill>
              </a:rPr>
              <a:t>Sacred moments are </a:t>
            </a:r>
            <a:r>
              <a:rPr lang="en-AU" sz="3600" b="1" dirty="0">
                <a:solidFill>
                  <a:srgbClr val="002060"/>
                </a:solidFill>
              </a:rPr>
              <a:t>divine appointments with God.</a:t>
            </a:r>
            <a:endParaRPr lang="en-US" sz="3600" b="1" dirty="0">
              <a:solidFill>
                <a:srgbClr val="002060"/>
              </a:solidFill>
            </a:endParaRPr>
          </a:p>
        </p:txBody>
      </p:sp>
      <p:sp>
        <p:nvSpPr>
          <p:cNvPr id="3" name="TextBox 2">
            <a:extLst>
              <a:ext uri="{FF2B5EF4-FFF2-40B4-BE49-F238E27FC236}">
                <a16:creationId xmlns:a16="http://schemas.microsoft.com/office/drawing/2014/main" id="{2927E306-CDE6-8577-2600-1B10B350216B}"/>
              </a:ext>
            </a:extLst>
          </p:cNvPr>
          <p:cNvSpPr txBox="1"/>
          <p:nvPr/>
        </p:nvSpPr>
        <p:spPr>
          <a:xfrm>
            <a:off x="1918030" y="2421435"/>
            <a:ext cx="8642465" cy="954107"/>
          </a:xfrm>
          <a:prstGeom prst="rect">
            <a:avLst/>
          </a:prstGeom>
          <a:noFill/>
        </p:spPr>
        <p:txBody>
          <a:bodyPr wrap="square" rtlCol="0">
            <a:spAutoFit/>
          </a:bodyPr>
          <a:lstStyle/>
          <a:p>
            <a:pPr marL="800100" lvl="1" indent="-342900">
              <a:spcBef>
                <a:spcPts val="1200"/>
              </a:spcBef>
              <a:spcAft>
                <a:spcPts val="600"/>
              </a:spcAft>
              <a:buFont typeface="+mj-lt"/>
              <a:buAutoNum type="alphaLcPeriod"/>
            </a:pPr>
            <a:r>
              <a:rPr lang="en-AU" sz="2800" b="1" dirty="0">
                <a:solidFill>
                  <a:srgbClr val="002060"/>
                </a:solidFill>
              </a:rPr>
              <a:t>There are rhythms that we can do daily as individuals that will help us connect to God. </a:t>
            </a:r>
          </a:p>
        </p:txBody>
      </p:sp>
      <p:sp>
        <p:nvSpPr>
          <p:cNvPr id="2" name="TextBox 1">
            <a:extLst>
              <a:ext uri="{FF2B5EF4-FFF2-40B4-BE49-F238E27FC236}">
                <a16:creationId xmlns:a16="http://schemas.microsoft.com/office/drawing/2014/main" id="{E2D64B92-FF81-64E9-505B-9AE864830EBE}"/>
              </a:ext>
            </a:extLst>
          </p:cNvPr>
          <p:cNvSpPr txBox="1"/>
          <p:nvPr/>
        </p:nvSpPr>
        <p:spPr>
          <a:xfrm>
            <a:off x="1775520" y="3429000"/>
            <a:ext cx="4176464" cy="1061829"/>
          </a:xfrm>
          <a:prstGeom prst="rect">
            <a:avLst/>
          </a:prstGeom>
          <a:noFill/>
        </p:spPr>
        <p:txBody>
          <a:bodyPr wrap="square" rtlCol="0">
            <a:spAutoFit/>
          </a:bodyPr>
          <a:lstStyle/>
          <a:p>
            <a:pPr marL="1314450" lvl="2" indent="-400050">
              <a:spcBef>
                <a:spcPts val="1200"/>
              </a:spcBef>
              <a:spcAft>
                <a:spcPts val="600"/>
              </a:spcAft>
              <a:buFont typeface="+mj-lt"/>
              <a:buAutoNum type="romanLcPeriod"/>
            </a:pPr>
            <a:r>
              <a:rPr lang="en-AU" sz="2400" dirty="0">
                <a:solidFill>
                  <a:srgbClr val="002060"/>
                </a:solidFill>
              </a:rPr>
              <a:t> Prayer.</a:t>
            </a:r>
          </a:p>
          <a:p>
            <a:pPr marL="1314450" lvl="2" indent="-400050">
              <a:spcBef>
                <a:spcPts val="1200"/>
              </a:spcBef>
              <a:spcAft>
                <a:spcPts val="600"/>
              </a:spcAft>
              <a:buFont typeface="+mj-lt"/>
              <a:buAutoNum type="romanLcPeriod"/>
            </a:pPr>
            <a:r>
              <a:rPr lang="en-AU" sz="2400" dirty="0">
                <a:solidFill>
                  <a:srgbClr val="002060"/>
                </a:solidFill>
              </a:rPr>
              <a:t> Reading the Bible</a:t>
            </a:r>
            <a:endParaRPr lang="en-AU" dirty="0"/>
          </a:p>
        </p:txBody>
      </p:sp>
      <p:sp>
        <p:nvSpPr>
          <p:cNvPr id="6" name="TextBox 5">
            <a:extLst>
              <a:ext uri="{FF2B5EF4-FFF2-40B4-BE49-F238E27FC236}">
                <a16:creationId xmlns:a16="http://schemas.microsoft.com/office/drawing/2014/main" id="{BAA8EBE6-B50D-E013-8029-C0582EBE1241}"/>
              </a:ext>
            </a:extLst>
          </p:cNvPr>
          <p:cNvSpPr txBox="1"/>
          <p:nvPr/>
        </p:nvSpPr>
        <p:spPr>
          <a:xfrm>
            <a:off x="1775520" y="4613939"/>
            <a:ext cx="4176464" cy="461665"/>
          </a:xfrm>
          <a:prstGeom prst="rect">
            <a:avLst/>
          </a:prstGeom>
          <a:noFill/>
        </p:spPr>
        <p:txBody>
          <a:bodyPr wrap="square" rtlCol="0">
            <a:spAutoFit/>
          </a:bodyPr>
          <a:lstStyle/>
          <a:p>
            <a:pPr marL="1428750" lvl="2" indent="-514350">
              <a:spcBef>
                <a:spcPts val="1200"/>
              </a:spcBef>
              <a:spcAft>
                <a:spcPts val="600"/>
              </a:spcAft>
              <a:buFont typeface="+mj-lt"/>
              <a:buAutoNum type="romanUcPeriod" startAt="3"/>
            </a:pPr>
            <a:r>
              <a:rPr lang="en-AU" sz="2400" dirty="0">
                <a:solidFill>
                  <a:srgbClr val="002060"/>
                </a:solidFill>
              </a:rPr>
              <a:t>Worship</a:t>
            </a:r>
          </a:p>
        </p:txBody>
      </p:sp>
      <p:sp>
        <p:nvSpPr>
          <p:cNvPr id="8" name="TextBox 7">
            <a:extLst>
              <a:ext uri="{FF2B5EF4-FFF2-40B4-BE49-F238E27FC236}">
                <a16:creationId xmlns:a16="http://schemas.microsoft.com/office/drawing/2014/main" id="{A6258B60-54CE-1131-AEE5-7ACFE5511D51}"/>
              </a:ext>
            </a:extLst>
          </p:cNvPr>
          <p:cNvSpPr txBox="1"/>
          <p:nvPr/>
        </p:nvSpPr>
        <p:spPr>
          <a:xfrm>
            <a:off x="5807968" y="3424288"/>
            <a:ext cx="4176464" cy="461665"/>
          </a:xfrm>
          <a:prstGeom prst="rect">
            <a:avLst/>
          </a:prstGeom>
          <a:noFill/>
        </p:spPr>
        <p:txBody>
          <a:bodyPr wrap="square">
            <a:spAutoFit/>
          </a:bodyPr>
          <a:lstStyle/>
          <a:p>
            <a:pPr marL="1428750" lvl="2" indent="-514350">
              <a:spcBef>
                <a:spcPts val="1200"/>
              </a:spcBef>
              <a:buFont typeface="+mj-lt"/>
              <a:buAutoNum type="romanLcPeriod" startAt="4"/>
            </a:pPr>
            <a:r>
              <a:rPr lang="en-AU" sz="2400" dirty="0">
                <a:solidFill>
                  <a:srgbClr val="002060"/>
                </a:solidFill>
              </a:rPr>
              <a:t> Small Group</a:t>
            </a:r>
          </a:p>
        </p:txBody>
      </p:sp>
      <p:pic>
        <p:nvPicPr>
          <p:cNvPr id="9" name="Picture 8">
            <a:extLst>
              <a:ext uri="{FF2B5EF4-FFF2-40B4-BE49-F238E27FC236}">
                <a16:creationId xmlns:a16="http://schemas.microsoft.com/office/drawing/2014/main" id="{0C5D390F-83EE-DA69-D2F4-F3FE141AB4D6}"/>
              </a:ext>
            </a:extLst>
          </p:cNvPr>
          <p:cNvPicPr>
            <a:picLocks noChangeAspect="1"/>
          </p:cNvPicPr>
          <p:nvPr/>
        </p:nvPicPr>
        <p:blipFill>
          <a:blip r:embed="rId3"/>
          <a:stretch>
            <a:fillRect/>
          </a:stretch>
        </p:blipFill>
        <p:spPr>
          <a:xfrm>
            <a:off x="2207568" y="1584611"/>
            <a:ext cx="7889908" cy="5262736"/>
          </a:xfrm>
          <a:prstGeom prst="rect">
            <a:avLst/>
          </a:prstGeom>
        </p:spPr>
      </p:pic>
      <p:sp>
        <p:nvSpPr>
          <p:cNvPr id="12" name="Slide Number Placeholder 11">
            <a:extLst>
              <a:ext uri="{FF2B5EF4-FFF2-40B4-BE49-F238E27FC236}">
                <a16:creationId xmlns:a16="http://schemas.microsoft.com/office/drawing/2014/main" id="{45706A7B-7C9A-9DCF-833E-90EA3ECE536B}"/>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2040410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767408" y="266111"/>
            <a:ext cx="8352928" cy="1200329"/>
          </a:xfrm>
          <a:prstGeom prst="rect">
            <a:avLst/>
          </a:prstGeom>
        </p:spPr>
        <p:txBody>
          <a:bodyPr wrap="square">
            <a:spAutoFit/>
          </a:bodyPr>
          <a:lstStyle/>
          <a:p>
            <a:pPr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3) </a:t>
            </a:r>
            <a:r>
              <a:rPr lang="en-US" sz="3600" b="1" dirty="0">
                <a:solidFill>
                  <a:srgbClr val="002060"/>
                </a:solidFill>
              </a:rPr>
              <a:t>Sacred moments are </a:t>
            </a:r>
            <a:r>
              <a:rPr lang="en-AU" sz="3600" b="1" dirty="0">
                <a:solidFill>
                  <a:srgbClr val="002060"/>
                </a:solidFill>
              </a:rPr>
              <a:t>divine appointments with God.</a:t>
            </a:r>
            <a:endParaRPr lang="en-US" sz="3600" b="1" dirty="0">
              <a:solidFill>
                <a:srgbClr val="002060"/>
              </a:solidFill>
            </a:endParaRPr>
          </a:p>
        </p:txBody>
      </p:sp>
      <p:sp>
        <p:nvSpPr>
          <p:cNvPr id="3" name="TextBox 2">
            <a:extLst>
              <a:ext uri="{FF2B5EF4-FFF2-40B4-BE49-F238E27FC236}">
                <a16:creationId xmlns:a16="http://schemas.microsoft.com/office/drawing/2014/main" id="{2927E306-CDE6-8577-2600-1B10B350216B}"/>
              </a:ext>
            </a:extLst>
          </p:cNvPr>
          <p:cNvSpPr txBox="1"/>
          <p:nvPr/>
        </p:nvSpPr>
        <p:spPr>
          <a:xfrm>
            <a:off x="1918030" y="2421435"/>
            <a:ext cx="8642465" cy="954107"/>
          </a:xfrm>
          <a:prstGeom prst="rect">
            <a:avLst/>
          </a:prstGeom>
          <a:noFill/>
        </p:spPr>
        <p:txBody>
          <a:bodyPr wrap="square" rtlCol="0">
            <a:spAutoFit/>
          </a:bodyPr>
          <a:lstStyle/>
          <a:p>
            <a:pPr marL="800100" lvl="1" indent="-342900">
              <a:spcBef>
                <a:spcPts val="1200"/>
              </a:spcBef>
              <a:spcAft>
                <a:spcPts val="600"/>
              </a:spcAft>
              <a:buFont typeface="+mj-lt"/>
              <a:buAutoNum type="alphaLcPeriod"/>
            </a:pPr>
            <a:r>
              <a:rPr lang="en-AU" sz="2800" b="1" dirty="0">
                <a:solidFill>
                  <a:srgbClr val="002060"/>
                </a:solidFill>
              </a:rPr>
              <a:t>There are rhythms that we can do daily as individuals that will help us connect to God. </a:t>
            </a:r>
          </a:p>
        </p:txBody>
      </p:sp>
      <p:sp>
        <p:nvSpPr>
          <p:cNvPr id="2" name="TextBox 1">
            <a:extLst>
              <a:ext uri="{FF2B5EF4-FFF2-40B4-BE49-F238E27FC236}">
                <a16:creationId xmlns:a16="http://schemas.microsoft.com/office/drawing/2014/main" id="{E2D64B92-FF81-64E9-505B-9AE864830EBE}"/>
              </a:ext>
            </a:extLst>
          </p:cNvPr>
          <p:cNvSpPr txBox="1"/>
          <p:nvPr/>
        </p:nvSpPr>
        <p:spPr>
          <a:xfrm>
            <a:off x="1775520" y="3429000"/>
            <a:ext cx="4176464" cy="1061829"/>
          </a:xfrm>
          <a:prstGeom prst="rect">
            <a:avLst/>
          </a:prstGeom>
          <a:noFill/>
        </p:spPr>
        <p:txBody>
          <a:bodyPr wrap="square" rtlCol="0">
            <a:spAutoFit/>
          </a:bodyPr>
          <a:lstStyle/>
          <a:p>
            <a:pPr marL="1314450" lvl="2" indent="-400050">
              <a:spcBef>
                <a:spcPts val="1200"/>
              </a:spcBef>
              <a:spcAft>
                <a:spcPts val="600"/>
              </a:spcAft>
              <a:buFont typeface="+mj-lt"/>
              <a:buAutoNum type="romanLcPeriod"/>
            </a:pPr>
            <a:r>
              <a:rPr lang="en-AU" sz="2400" dirty="0">
                <a:solidFill>
                  <a:srgbClr val="002060"/>
                </a:solidFill>
              </a:rPr>
              <a:t> Prayer.</a:t>
            </a:r>
          </a:p>
          <a:p>
            <a:pPr marL="1314450" lvl="2" indent="-400050">
              <a:spcBef>
                <a:spcPts val="1200"/>
              </a:spcBef>
              <a:spcAft>
                <a:spcPts val="600"/>
              </a:spcAft>
              <a:buFont typeface="+mj-lt"/>
              <a:buAutoNum type="romanLcPeriod"/>
            </a:pPr>
            <a:r>
              <a:rPr lang="en-AU" sz="2400" dirty="0">
                <a:solidFill>
                  <a:srgbClr val="002060"/>
                </a:solidFill>
              </a:rPr>
              <a:t> Reading the Bible</a:t>
            </a:r>
            <a:endParaRPr lang="en-AU" dirty="0"/>
          </a:p>
        </p:txBody>
      </p:sp>
      <p:sp>
        <p:nvSpPr>
          <p:cNvPr id="6" name="TextBox 5">
            <a:extLst>
              <a:ext uri="{FF2B5EF4-FFF2-40B4-BE49-F238E27FC236}">
                <a16:creationId xmlns:a16="http://schemas.microsoft.com/office/drawing/2014/main" id="{BAA8EBE6-B50D-E013-8029-C0582EBE1241}"/>
              </a:ext>
            </a:extLst>
          </p:cNvPr>
          <p:cNvSpPr txBox="1"/>
          <p:nvPr/>
        </p:nvSpPr>
        <p:spPr>
          <a:xfrm>
            <a:off x="1775520" y="4613939"/>
            <a:ext cx="4176464" cy="461665"/>
          </a:xfrm>
          <a:prstGeom prst="rect">
            <a:avLst/>
          </a:prstGeom>
          <a:noFill/>
        </p:spPr>
        <p:txBody>
          <a:bodyPr wrap="square" rtlCol="0">
            <a:spAutoFit/>
          </a:bodyPr>
          <a:lstStyle/>
          <a:p>
            <a:pPr marL="1428750" lvl="2" indent="-514350">
              <a:spcBef>
                <a:spcPts val="1200"/>
              </a:spcBef>
              <a:spcAft>
                <a:spcPts val="600"/>
              </a:spcAft>
              <a:buFont typeface="+mj-lt"/>
              <a:buAutoNum type="romanUcPeriod" startAt="3"/>
            </a:pPr>
            <a:r>
              <a:rPr lang="en-AU" sz="2400" dirty="0">
                <a:solidFill>
                  <a:srgbClr val="002060"/>
                </a:solidFill>
              </a:rPr>
              <a:t>Worship</a:t>
            </a:r>
          </a:p>
        </p:txBody>
      </p:sp>
      <p:sp>
        <p:nvSpPr>
          <p:cNvPr id="8" name="TextBox 7">
            <a:extLst>
              <a:ext uri="{FF2B5EF4-FFF2-40B4-BE49-F238E27FC236}">
                <a16:creationId xmlns:a16="http://schemas.microsoft.com/office/drawing/2014/main" id="{A6258B60-54CE-1131-AEE5-7ACFE5511D51}"/>
              </a:ext>
            </a:extLst>
          </p:cNvPr>
          <p:cNvSpPr txBox="1"/>
          <p:nvPr/>
        </p:nvSpPr>
        <p:spPr>
          <a:xfrm>
            <a:off x="5807968" y="3424288"/>
            <a:ext cx="4176464" cy="461665"/>
          </a:xfrm>
          <a:prstGeom prst="rect">
            <a:avLst/>
          </a:prstGeom>
          <a:noFill/>
        </p:spPr>
        <p:txBody>
          <a:bodyPr wrap="square">
            <a:spAutoFit/>
          </a:bodyPr>
          <a:lstStyle/>
          <a:p>
            <a:pPr marL="1428750" lvl="2" indent="-514350">
              <a:spcBef>
                <a:spcPts val="1200"/>
              </a:spcBef>
              <a:buFont typeface="+mj-lt"/>
              <a:buAutoNum type="romanLcPeriod" startAt="4"/>
            </a:pPr>
            <a:r>
              <a:rPr lang="en-AU" sz="2400" dirty="0">
                <a:solidFill>
                  <a:srgbClr val="002060"/>
                </a:solidFill>
              </a:rPr>
              <a:t> Small Group</a:t>
            </a:r>
          </a:p>
        </p:txBody>
      </p:sp>
      <p:sp>
        <p:nvSpPr>
          <p:cNvPr id="7" name="TextBox 6">
            <a:extLst>
              <a:ext uri="{FF2B5EF4-FFF2-40B4-BE49-F238E27FC236}">
                <a16:creationId xmlns:a16="http://schemas.microsoft.com/office/drawing/2014/main" id="{60BFFA4D-82AD-A001-7769-9D84B547ED9A}"/>
              </a:ext>
            </a:extLst>
          </p:cNvPr>
          <p:cNvSpPr txBox="1"/>
          <p:nvPr/>
        </p:nvSpPr>
        <p:spPr>
          <a:xfrm>
            <a:off x="5807968" y="4029164"/>
            <a:ext cx="6097836" cy="461665"/>
          </a:xfrm>
          <a:prstGeom prst="rect">
            <a:avLst/>
          </a:prstGeom>
          <a:noFill/>
        </p:spPr>
        <p:txBody>
          <a:bodyPr wrap="square">
            <a:spAutoFit/>
          </a:bodyPr>
          <a:lstStyle/>
          <a:p>
            <a:pPr marL="1428750" marR="0" lvl="2" indent="-514350" algn="l" defTabSz="914400" rtl="0" eaLnBrk="1" fontAlgn="base" latinLnBrk="0" hangingPunct="1">
              <a:lnSpc>
                <a:spcPct val="100000"/>
              </a:lnSpc>
              <a:spcBef>
                <a:spcPts val="1200"/>
              </a:spcBef>
              <a:spcAft>
                <a:spcPct val="0"/>
              </a:spcAft>
              <a:buClrTx/>
              <a:buSzTx/>
              <a:buFont typeface="+mj-lt"/>
              <a:buAutoNum type="romanLcPeriod" startAt="5"/>
              <a:tabLst/>
              <a:defRPr/>
            </a:pPr>
            <a:r>
              <a:rPr kumimoji="0" lang="en-AU"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Fasting</a:t>
            </a:r>
          </a:p>
        </p:txBody>
      </p:sp>
      <p:pic>
        <p:nvPicPr>
          <p:cNvPr id="10" name="Picture 9">
            <a:extLst>
              <a:ext uri="{FF2B5EF4-FFF2-40B4-BE49-F238E27FC236}">
                <a16:creationId xmlns:a16="http://schemas.microsoft.com/office/drawing/2014/main" id="{EB39A926-67E1-F7B4-EDF8-5B36B8101088}"/>
              </a:ext>
            </a:extLst>
          </p:cNvPr>
          <p:cNvPicPr>
            <a:picLocks noChangeAspect="1"/>
          </p:cNvPicPr>
          <p:nvPr/>
        </p:nvPicPr>
        <p:blipFill>
          <a:blip r:embed="rId3"/>
          <a:stretch>
            <a:fillRect/>
          </a:stretch>
        </p:blipFill>
        <p:spPr>
          <a:xfrm>
            <a:off x="2423592" y="1527995"/>
            <a:ext cx="7848872" cy="5284391"/>
          </a:xfrm>
          <a:prstGeom prst="rect">
            <a:avLst/>
          </a:prstGeom>
        </p:spPr>
      </p:pic>
      <p:sp>
        <p:nvSpPr>
          <p:cNvPr id="13" name="Slide Number Placeholder 12">
            <a:extLst>
              <a:ext uri="{FF2B5EF4-FFF2-40B4-BE49-F238E27FC236}">
                <a16:creationId xmlns:a16="http://schemas.microsoft.com/office/drawing/2014/main" id="{F9056E5F-543C-D65E-5B58-BA8344DC9673}"/>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15</a:t>
            </a:fld>
            <a:endParaRPr lang="en-US" dirty="0">
              <a:solidFill>
                <a:prstClr val="black">
                  <a:tint val="75000"/>
                </a:prstClr>
              </a:solidFill>
            </a:endParaRPr>
          </a:p>
        </p:txBody>
      </p:sp>
    </p:spTree>
    <p:extLst>
      <p:ext uri="{BB962C8B-B14F-4D97-AF65-F5344CB8AC3E}">
        <p14:creationId xmlns:p14="http://schemas.microsoft.com/office/powerpoint/2010/main" val="409435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767408" y="261816"/>
            <a:ext cx="8352928" cy="1200329"/>
          </a:xfrm>
          <a:prstGeom prst="rect">
            <a:avLst/>
          </a:prstGeom>
        </p:spPr>
        <p:txBody>
          <a:bodyPr wrap="square">
            <a:spAutoFit/>
          </a:bodyPr>
          <a:lstStyle/>
          <a:p>
            <a:pPr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3) </a:t>
            </a:r>
            <a:r>
              <a:rPr lang="en-US" sz="3600" b="1" dirty="0">
                <a:solidFill>
                  <a:srgbClr val="002060"/>
                </a:solidFill>
              </a:rPr>
              <a:t>Sacred moments are </a:t>
            </a:r>
            <a:r>
              <a:rPr lang="en-AU" sz="3600" b="1" dirty="0">
                <a:solidFill>
                  <a:srgbClr val="002060"/>
                </a:solidFill>
              </a:rPr>
              <a:t>divine appointments with God.</a:t>
            </a:r>
            <a:endParaRPr lang="en-US" sz="3600" b="1" dirty="0">
              <a:solidFill>
                <a:srgbClr val="002060"/>
              </a:solidFill>
            </a:endParaRPr>
          </a:p>
        </p:txBody>
      </p:sp>
      <p:sp>
        <p:nvSpPr>
          <p:cNvPr id="3" name="TextBox 2">
            <a:extLst>
              <a:ext uri="{FF2B5EF4-FFF2-40B4-BE49-F238E27FC236}">
                <a16:creationId xmlns:a16="http://schemas.microsoft.com/office/drawing/2014/main" id="{2927E306-CDE6-8577-2600-1B10B350216B}"/>
              </a:ext>
            </a:extLst>
          </p:cNvPr>
          <p:cNvSpPr txBox="1"/>
          <p:nvPr/>
        </p:nvSpPr>
        <p:spPr>
          <a:xfrm>
            <a:off x="1918030" y="2421435"/>
            <a:ext cx="8642465" cy="954107"/>
          </a:xfrm>
          <a:prstGeom prst="rect">
            <a:avLst/>
          </a:prstGeom>
          <a:noFill/>
        </p:spPr>
        <p:txBody>
          <a:bodyPr wrap="square" rtlCol="0">
            <a:spAutoFit/>
          </a:bodyPr>
          <a:lstStyle/>
          <a:p>
            <a:pPr marL="800100" lvl="1" indent="-342900">
              <a:spcBef>
                <a:spcPts val="1200"/>
              </a:spcBef>
              <a:spcAft>
                <a:spcPts val="600"/>
              </a:spcAft>
              <a:buFont typeface="+mj-lt"/>
              <a:buAutoNum type="alphaLcPeriod"/>
            </a:pPr>
            <a:r>
              <a:rPr lang="en-AU" sz="2800" b="1" dirty="0">
                <a:solidFill>
                  <a:srgbClr val="002060"/>
                </a:solidFill>
              </a:rPr>
              <a:t>There are rhythms that we can do daily as individuals that will help us connect to God. </a:t>
            </a:r>
          </a:p>
        </p:txBody>
      </p:sp>
      <p:sp>
        <p:nvSpPr>
          <p:cNvPr id="2" name="TextBox 1">
            <a:extLst>
              <a:ext uri="{FF2B5EF4-FFF2-40B4-BE49-F238E27FC236}">
                <a16:creationId xmlns:a16="http://schemas.microsoft.com/office/drawing/2014/main" id="{E2D64B92-FF81-64E9-505B-9AE864830EBE}"/>
              </a:ext>
            </a:extLst>
          </p:cNvPr>
          <p:cNvSpPr txBox="1"/>
          <p:nvPr/>
        </p:nvSpPr>
        <p:spPr>
          <a:xfrm>
            <a:off x="1775520" y="3429000"/>
            <a:ext cx="4176464" cy="1061829"/>
          </a:xfrm>
          <a:prstGeom prst="rect">
            <a:avLst/>
          </a:prstGeom>
          <a:noFill/>
        </p:spPr>
        <p:txBody>
          <a:bodyPr wrap="square" rtlCol="0">
            <a:spAutoFit/>
          </a:bodyPr>
          <a:lstStyle/>
          <a:p>
            <a:pPr marL="1314450" lvl="2" indent="-400050">
              <a:spcBef>
                <a:spcPts val="1200"/>
              </a:spcBef>
              <a:spcAft>
                <a:spcPts val="600"/>
              </a:spcAft>
              <a:buFont typeface="+mj-lt"/>
              <a:buAutoNum type="romanLcPeriod"/>
            </a:pPr>
            <a:r>
              <a:rPr lang="en-AU" sz="2400" dirty="0">
                <a:solidFill>
                  <a:srgbClr val="002060"/>
                </a:solidFill>
              </a:rPr>
              <a:t> Prayer.</a:t>
            </a:r>
          </a:p>
          <a:p>
            <a:pPr marL="1314450" lvl="2" indent="-400050">
              <a:spcBef>
                <a:spcPts val="1200"/>
              </a:spcBef>
              <a:spcAft>
                <a:spcPts val="600"/>
              </a:spcAft>
              <a:buFont typeface="+mj-lt"/>
              <a:buAutoNum type="romanLcPeriod"/>
            </a:pPr>
            <a:r>
              <a:rPr lang="en-AU" sz="2400" dirty="0">
                <a:solidFill>
                  <a:srgbClr val="002060"/>
                </a:solidFill>
              </a:rPr>
              <a:t> Reading the Bible</a:t>
            </a:r>
            <a:endParaRPr lang="en-AU" dirty="0"/>
          </a:p>
        </p:txBody>
      </p:sp>
      <p:sp>
        <p:nvSpPr>
          <p:cNvPr id="6" name="TextBox 5">
            <a:extLst>
              <a:ext uri="{FF2B5EF4-FFF2-40B4-BE49-F238E27FC236}">
                <a16:creationId xmlns:a16="http://schemas.microsoft.com/office/drawing/2014/main" id="{BAA8EBE6-B50D-E013-8029-C0582EBE1241}"/>
              </a:ext>
            </a:extLst>
          </p:cNvPr>
          <p:cNvSpPr txBox="1"/>
          <p:nvPr/>
        </p:nvSpPr>
        <p:spPr>
          <a:xfrm>
            <a:off x="1775520" y="4613939"/>
            <a:ext cx="4176464" cy="461665"/>
          </a:xfrm>
          <a:prstGeom prst="rect">
            <a:avLst/>
          </a:prstGeom>
          <a:noFill/>
        </p:spPr>
        <p:txBody>
          <a:bodyPr wrap="square" rtlCol="0">
            <a:spAutoFit/>
          </a:bodyPr>
          <a:lstStyle/>
          <a:p>
            <a:pPr marL="1428750" lvl="2" indent="-514350">
              <a:spcBef>
                <a:spcPts val="1200"/>
              </a:spcBef>
              <a:spcAft>
                <a:spcPts val="600"/>
              </a:spcAft>
              <a:buFont typeface="+mj-lt"/>
              <a:buAutoNum type="romanUcPeriod" startAt="3"/>
            </a:pPr>
            <a:r>
              <a:rPr lang="en-AU" sz="2400" dirty="0">
                <a:solidFill>
                  <a:srgbClr val="002060"/>
                </a:solidFill>
              </a:rPr>
              <a:t>Worship</a:t>
            </a:r>
          </a:p>
        </p:txBody>
      </p:sp>
      <p:sp>
        <p:nvSpPr>
          <p:cNvPr id="8" name="TextBox 7">
            <a:extLst>
              <a:ext uri="{FF2B5EF4-FFF2-40B4-BE49-F238E27FC236}">
                <a16:creationId xmlns:a16="http://schemas.microsoft.com/office/drawing/2014/main" id="{A6258B60-54CE-1131-AEE5-7ACFE5511D51}"/>
              </a:ext>
            </a:extLst>
          </p:cNvPr>
          <p:cNvSpPr txBox="1"/>
          <p:nvPr/>
        </p:nvSpPr>
        <p:spPr>
          <a:xfrm>
            <a:off x="5807968" y="3424288"/>
            <a:ext cx="4176464" cy="461665"/>
          </a:xfrm>
          <a:prstGeom prst="rect">
            <a:avLst/>
          </a:prstGeom>
          <a:noFill/>
        </p:spPr>
        <p:txBody>
          <a:bodyPr wrap="square">
            <a:spAutoFit/>
          </a:bodyPr>
          <a:lstStyle/>
          <a:p>
            <a:pPr marL="1428750" lvl="2" indent="-514350">
              <a:spcBef>
                <a:spcPts val="1200"/>
              </a:spcBef>
              <a:buFont typeface="+mj-lt"/>
              <a:buAutoNum type="romanLcPeriod" startAt="4"/>
            </a:pPr>
            <a:r>
              <a:rPr lang="en-AU" sz="2400" dirty="0">
                <a:solidFill>
                  <a:srgbClr val="002060"/>
                </a:solidFill>
              </a:rPr>
              <a:t> Small Group</a:t>
            </a:r>
          </a:p>
        </p:txBody>
      </p:sp>
      <p:sp>
        <p:nvSpPr>
          <p:cNvPr id="7" name="TextBox 6">
            <a:extLst>
              <a:ext uri="{FF2B5EF4-FFF2-40B4-BE49-F238E27FC236}">
                <a16:creationId xmlns:a16="http://schemas.microsoft.com/office/drawing/2014/main" id="{60BFFA4D-82AD-A001-7769-9D84B547ED9A}"/>
              </a:ext>
            </a:extLst>
          </p:cNvPr>
          <p:cNvSpPr txBox="1"/>
          <p:nvPr/>
        </p:nvSpPr>
        <p:spPr>
          <a:xfrm>
            <a:off x="5807968" y="4029164"/>
            <a:ext cx="6097836" cy="461665"/>
          </a:xfrm>
          <a:prstGeom prst="rect">
            <a:avLst/>
          </a:prstGeom>
          <a:noFill/>
        </p:spPr>
        <p:txBody>
          <a:bodyPr wrap="square">
            <a:spAutoFit/>
          </a:bodyPr>
          <a:lstStyle/>
          <a:p>
            <a:pPr marL="1428750" marR="0" lvl="2" indent="-514350" algn="l" defTabSz="914400" rtl="0" eaLnBrk="1" fontAlgn="base" latinLnBrk="0" hangingPunct="1">
              <a:lnSpc>
                <a:spcPct val="100000"/>
              </a:lnSpc>
              <a:spcBef>
                <a:spcPts val="1200"/>
              </a:spcBef>
              <a:spcAft>
                <a:spcPct val="0"/>
              </a:spcAft>
              <a:buClrTx/>
              <a:buSzTx/>
              <a:buFont typeface="+mj-lt"/>
              <a:buAutoNum type="romanLcPeriod" startAt="5"/>
              <a:tabLst/>
              <a:defRPr/>
            </a:pPr>
            <a:r>
              <a:rPr kumimoji="0" lang="en-AU"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Fasting</a:t>
            </a:r>
          </a:p>
        </p:txBody>
      </p:sp>
      <p:sp>
        <p:nvSpPr>
          <p:cNvPr id="9" name="TextBox 8">
            <a:extLst>
              <a:ext uri="{FF2B5EF4-FFF2-40B4-BE49-F238E27FC236}">
                <a16:creationId xmlns:a16="http://schemas.microsoft.com/office/drawing/2014/main" id="{75288580-5FB3-80E2-B6E4-19F1E145D727}"/>
              </a:ext>
            </a:extLst>
          </p:cNvPr>
          <p:cNvSpPr txBox="1"/>
          <p:nvPr/>
        </p:nvSpPr>
        <p:spPr>
          <a:xfrm>
            <a:off x="5807968" y="4613938"/>
            <a:ext cx="6097836" cy="461665"/>
          </a:xfrm>
          <a:prstGeom prst="rect">
            <a:avLst/>
          </a:prstGeom>
          <a:noFill/>
        </p:spPr>
        <p:txBody>
          <a:bodyPr wrap="square">
            <a:spAutoFit/>
          </a:bodyPr>
          <a:lstStyle/>
          <a:p>
            <a:pPr marL="1314450" lvl="2" indent="-400050">
              <a:spcBef>
                <a:spcPts val="1200"/>
              </a:spcBef>
              <a:buFont typeface="+mj-lt"/>
              <a:buAutoNum type="romanLcPeriod" startAt="6"/>
            </a:pPr>
            <a:r>
              <a:rPr lang="en-AU" sz="2400" dirty="0">
                <a:solidFill>
                  <a:srgbClr val="002060"/>
                </a:solidFill>
              </a:rPr>
              <a:t>  Generosity</a:t>
            </a:r>
          </a:p>
        </p:txBody>
      </p:sp>
      <p:pic>
        <p:nvPicPr>
          <p:cNvPr id="11" name="Picture 10">
            <a:extLst>
              <a:ext uri="{FF2B5EF4-FFF2-40B4-BE49-F238E27FC236}">
                <a16:creationId xmlns:a16="http://schemas.microsoft.com/office/drawing/2014/main" id="{AC957695-6D69-CED6-17E5-CE3A0994A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092" y="1830847"/>
            <a:ext cx="8937162" cy="5027153"/>
          </a:xfrm>
          <a:prstGeom prst="rect">
            <a:avLst/>
          </a:prstGeom>
        </p:spPr>
      </p:pic>
      <p:sp>
        <p:nvSpPr>
          <p:cNvPr id="14" name="Slide Number Placeholder 13">
            <a:extLst>
              <a:ext uri="{FF2B5EF4-FFF2-40B4-BE49-F238E27FC236}">
                <a16:creationId xmlns:a16="http://schemas.microsoft.com/office/drawing/2014/main" id="{85941C37-43FB-9CF4-19DA-E1E9E90C8FB0}"/>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16</a:t>
            </a:fld>
            <a:endParaRPr lang="en-US" dirty="0">
              <a:solidFill>
                <a:prstClr val="black">
                  <a:tint val="75000"/>
                </a:prstClr>
              </a:solidFill>
            </a:endParaRPr>
          </a:p>
        </p:txBody>
      </p:sp>
    </p:spTree>
    <p:extLst>
      <p:ext uri="{BB962C8B-B14F-4D97-AF65-F5344CB8AC3E}">
        <p14:creationId xmlns:p14="http://schemas.microsoft.com/office/powerpoint/2010/main" val="2684188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1628012" y="260648"/>
            <a:ext cx="9073008" cy="2308324"/>
          </a:xfrm>
          <a:prstGeom prst="rect">
            <a:avLst/>
          </a:prstGeom>
        </p:spPr>
        <p:txBody>
          <a:bodyPr wrap="square">
            <a:spAutoFit/>
          </a:bodyPr>
          <a:lstStyle/>
          <a:p>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4) </a:t>
            </a:r>
            <a:r>
              <a:rPr lang="en-AU" sz="3600" b="1" dirty="0">
                <a:solidFill>
                  <a:srgbClr val="002060"/>
                </a:solidFill>
              </a:rPr>
              <a:t>Sacred moments also occur in the shared experiences of confession, forgiveness, healing and reconciliation. </a:t>
            </a:r>
          </a:p>
          <a:p>
            <a:endParaRPr lang="en-US" sz="3600" b="1" dirty="0">
              <a:solidFill>
                <a:srgbClr val="002060"/>
              </a:solidFill>
            </a:endParaRPr>
          </a:p>
        </p:txBody>
      </p:sp>
      <p:sp>
        <p:nvSpPr>
          <p:cNvPr id="3" name="TextBox 2">
            <a:extLst>
              <a:ext uri="{FF2B5EF4-FFF2-40B4-BE49-F238E27FC236}">
                <a16:creationId xmlns:a16="http://schemas.microsoft.com/office/drawing/2014/main" id="{39E6AFE7-423E-E592-11C8-04C747A61126}"/>
              </a:ext>
            </a:extLst>
          </p:cNvPr>
          <p:cNvSpPr txBox="1"/>
          <p:nvPr/>
        </p:nvSpPr>
        <p:spPr>
          <a:xfrm>
            <a:off x="2927648" y="2182073"/>
            <a:ext cx="6097836" cy="1061829"/>
          </a:xfrm>
          <a:prstGeom prst="rect">
            <a:avLst/>
          </a:prstGeom>
          <a:noFill/>
        </p:spPr>
        <p:txBody>
          <a:bodyPr wrap="square">
            <a:spAutoFit/>
          </a:bodyPr>
          <a:lstStyle/>
          <a:p>
            <a:pPr marL="1257300" lvl="2" indent="-342900">
              <a:spcBef>
                <a:spcPts val="1200"/>
              </a:spcBef>
              <a:spcAft>
                <a:spcPts val="600"/>
              </a:spcAft>
              <a:buFont typeface="+mj-lt"/>
              <a:buAutoNum type="romanLcPeriod"/>
            </a:pPr>
            <a:r>
              <a:rPr lang="en-AU" dirty="0">
                <a:solidFill>
                  <a:srgbClr val="002060"/>
                </a:solidFill>
              </a:rPr>
              <a:t> </a:t>
            </a:r>
            <a:r>
              <a:rPr lang="en-AU" sz="2400" dirty="0">
                <a:solidFill>
                  <a:srgbClr val="002060"/>
                </a:solidFill>
              </a:rPr>
              <a:t>Confession.</a:t>
            </a:r>
          </a:p>
          <a:p>
            <a:pPr marL="1714500" lvl="3" indent="-342900">
              <a:spcBef>
                <a:spcPts val="1200"/>
              </a:spcBef>
              <a:spcAft>
                <a:spcPts val="600"/>
              </a:spcAft>
              <a:buFont typeface="Arial" pitchFamily="34" charset="0"/>
              <a:buChar char="•"/>
            </a:pPr>
            <a:r>
              <a:rPr lang="en-AU" sz="2400" dirty="0">
                <a:solidFill>
                  <a:srgbClr val="002060"/>
                </a:solidFill>
              </a:rPr>
              <a:t>James 5:16,  1 John 1:9</a:t>
            </a:r>
          </a:p>
        </p:txBody>
      </p:sp>
      <p:pic>
        <p:nvPicPr>
          <p:cNvPr id="4" name="Picture 3">
            <a:extLst>
              <a:ext uri="{FF2B5EF4-FFF2-40B4-BE49-F238E27FC236}">
                <a16:creationId xmlns:a16="http://schemas.microsoft.com/office/drawing/2014/main" id="{AD63CA67-21E8-25CC-0B82-15954BC74C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0800000">
            <a:off x="2279576" y="2182073"/>
            <a:ext cx="8284412" cy="4659981"/>
          </a:xfrm>
          <a:prstGeom prst="rect">
            <a:avLst/>
          </a:prstGeom>
        </p:spPr>
      </p:pic>
      <p:sp>
        <p:nvSpPr>
          <p:cNvPr id="8" name="Slide Number Placeholder 7">
            <a:extLst>
              <a:ext uri="{FF2B5EF4-FFF2-40B4-BE49-F238E27FC236}">
                <a16:creationId xmlns:a16="http://schemas.microsoft.com/office/drawing/2014/main" id="{7E27A543-884D-31CF-E1CF-E1264EBA9533}"/>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17</a:t>
            </a:fld>
            <a:endParaRPr lang="en-US" dirty="0">
              <a:solidFill>
                <a:prstClr val="black">
                  <a:tint val="75000"/>
                </a:prstClr>
              </a:solidFill>
            </a:endParaRPr>
          </a:p>
        </p:txBody>
      </p:sp>
    </p:spTree>
    <p:extLst>
      <p:ext uri="{BB962C8B-B14F-4D97-AF65-F5344CB8AC3E}">
        <p14:creationId xmlns:p14="http://schemas.microsoft.com/office/powerpoint/2010/main" val="2650646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1631504" y="258518"/>
            <a:ext cx="9073008" cy="2308324"/>
          </a:xfrm>
          <a:prstGeom prst="rect">
            <a:avLst/>
          </a:prstGeom>
        </p:spPr>
        <p:txBody>
          <a:bodyPr wrap="square">
            <a:spAutoFit/>
          </a:bodyPr>
          <a:lstStyle/>
          <a:p>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4) </a:t>
            </a:r>
            <a:r>
              <a:rPr lang="en-AU" sz="3600" b="1" dirty="0">
                <a:solidFill>
                  <a:srgbClr val="002060"/>
                </a:solidFill>
              </a:rPr>
              <a:t>Sacred moments also occur in the shared experiences of confession, forgiveness, healing and reconciliation. </a:t>
            </a:r>
          </a:p>
          <a:p>
            <a:endParaRPr lang="en-US" sz="3600" b="1" dirty="0">
              <a:solidFill>
                <a:srgbClr val="002060"/>
              </a:solidFill>
            </a:endParaRPr>
          </a:p>
        </p:txBody>
      </p:sp>
      <p:sp>
        <p:nvSpPr>
          <p:cNvPr id="3" name="TextBox 2">
            <a:extLst>
              <a:ext uri="{FF2B5EF4-FFF2-40B4-BE49-F238E27FC236}">
                <a16:creationId xmlns:a16="http://schemas.microsoft.com/office/drawing/2014/main" id="{39E6AFE7-423E-E592-11C8-04C747A61126}"/>
              </a:ext>
            </a:extLst>
          </p:cNvPr>
          <p:cNvSpPr txBox="1"/>
          <p:nvPr/>
        </p:nvSpPr>
        <p:spPr>
          <a:xfrm>
            <a:off x="3048918" y="2185259"/>
            <a:ext cx="6097836" cy="1061829"/>
          </a:xfrm>
          <a:prstGeom prst="rect">
            <a:avLst/>
          </a:prstGeom>
          <a:noFill/>
        </p:spPr>
        <p:txBody>
          <a:bodyPr wrap="square">
            <a:spAutoFit/>
          </a:bodyPr>
          <a:lstStyle/>
          <a:p>
            <a:pPr marL="1257300" lvl="2" indent="-342900">
              <a:spcBef>
                <a:spcPts val="1200"/>
              </a:spcBef>
              <a:spcAft>
                <a:spcPts val="600"/>
              </a:spcAft>
              <a:buFont typeface="+mj-lt"/>
              <a:buAutoNum type="romanLcPeriod"/>
            </a:pPr>
            <a:r>
              <a:rPr lang="en-AU" dirty="0">
                <a:solidFill>
                  <a:srgbClr val="002060"/>
                </a:solidFill>
              </a:rPr>
              <a:t> </a:t>
            </a:r>
            <a:r>
              <a:rPr lang="en-AU" sz="2400" dirty="0">
                <a:solidFill>
                  <a:srgbClr val="002060"/>
                </a:solidFill>
              </a:rPr>
              <a:t>Confession.</a:t>
            </a:r>
          </a:p>
          <a:p>
            <a:pPr marL="1714500" lvl="3" indent="-342900">
              <a:spcBef>
                <a:spcPts val="1200"/>
              </a:spcBef>
              <a:spcAft>
                <a:spcPts val="600"/>
              </a:spcAft>
              <a:buFont typeface="Arial" pitchFamily="34" charset="0"/>
              <a:buChar char="•"/>
            </a:pPr>
            <a:r>
              <a:rPr lang="en-AU" sz="2400" dirty="0">
                <a:solidFill>
                  <a:srgbClr val="002060"/>
                </a:solidFill>
              </a:rPr>
              <a:t>James 5:16,  1 John 1:9</a:t>
            </a:r>
          </a:p>
        </p:txBody>
      </p:sp>
      <p:sp>
        <p:nvSpPr>
          <p:cNvPr id="6" name="TextBox 5">
            <a:extLst>
              <a:ext uri="{FF2B5EF4-FFF2-40B4-BE49-F238E27FC236}">
                <a16:creationId xmlns:a16="http://schemas.microsoft.com/office/drawing/2014/main" id="{3CB2E34E-1DDC-612F-0DE5-CCF62364F7AE}"/>
              </a:ext>
            </a:extLst>
          </p:cNvPr>
          <p:cNvSpPr txBox="1"/>
          <p:nvPr/>
        </p:nvSpPr>
        <p:spPr>
          <a:xfrm>
            <a:off x="3045246" y="3429000"/>
            <a:ext cx="6097836" cy="461665"/>
          </a:xfrm>
          <a:prstGeom prst="rect">
            <a:avLst/>
          </a:prstGeom>
          <a:noFill/>
        </p:spPr>
        <p:txBody>
          <a:bodyPr wrap="square">
            <a:spAutoFit/>
          </a:bodyPr>
          <a:lstStyle/>
          <a:p>
            <a:pPr marL="1428750" lvl="2" indent="-514350">
              <a:spcBef>
                <a:spcPts val="1200"/>
              </a:spcBef>
              <a:spcAft>
                <a:spcPts val="600"/>
              </a:spcAft>
              <a:buFont typeface="+mj-lt"/>
              <a:buAutoNum type="romanLcPeriod" startAt="2"/>
            </a:pPr>
            <a:r>
              <a:rPr lang="en-AU" sz="2400" dirty="0">
                <a:solidFill>
                  <a:srgbClr val="002060"/>
                </a:solidFill>
              </a:rPr>
              <a:t>Forgiveness</a:t>
            </a:r>
          </a:p>
        </p:txBody>
      </p:sp>
      <p:pic>
        <p:nvPicPr>
          <p:cNvPr id="7" name="Picture 6">
            <a:extLst>
              <a:ext uri="{FF2B5EF4-FFF2-40B4-BE49-F238E27FC236}">
                <a16:creationId xmlns:a16="http://schemas.microsoft.com/office/drawing/2014/main" id="{BA8258F5-687B-12D1-275A-62181A0146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632" y="2212585"/>
            <a:ext cx="8284414" cy="4659983"/>
          </a:xfrm>
          <a:prstGeom prst="rect">
            <a:avLst/>
          </a:prstGeom>
        </p:spPr>
      </p:pic>
      <p:sp>
        <p:nvSpPr>
          <p:cNvPr id="10" name="Slide Number Placeholder 9">
            <a:extLst>
              <a:ext uri="{FF2B5EF4-FFF2-40B4-BE49-F238E27FC236}">
                <a16:creationId xmlns:a16="http://schemas.microsoft.com/office/drawing/2014/main" id="{9E7EDE6E-0C57-2D73-D13C-71A640C66CF6}"/>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18</a:t>
            </a:fld>
            <a:endParaRPr lang="en-US" dirty="0">
              <a:solidFill>
                <a:prstClr val="black">
                  <a:tint val="75000"/>
                </a:prstClr>
              </a:solidFill>
            </a:endParaRPr>
          </a:p>
        </p:txBody>
      </p:sp>
    </p:spTree>
    <p:extLst>
      <p:ext uri="{BB962C8B-B14F-4D97-AF65-F5344CB8AC3E}">
        <p14:creationId xmlns:p14="http://schemas.microsoft.com/office/powerpoint/2010/main" val="226220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1631504" y="265185"/>
            <a:ext cx="9073008" cy="2308324"/>
          </a:xfrm>
          <a:prstGeom prst="rect">
            <a:avLst/>
          </a:prstGeom>
        </p:spPr>
        <p:txBody>
          <a:bodyPr wrap="square">
            <a:spAutoFit/>
          </a:bodyPr>
          <a:lstStyle/>
          <a:p>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4) </a:t>
            </a:r>
            <a:r>
              <a:rPr lang="en-AU" sz="3600" b="1" dirty="0">
                <a:solidFill>
                  <a:srgbClr val="002060"/>
                </a:solidFill>
              </a:rPr>
              <a:t>Sacred moments also occur in the shared experiences of confession, forgiveness, healing and reconciliation. </a:t>
            </a:r>
          </a:p>
          <a:p>
            <a:endParaRPr lang="en-US" sz="3600" b="1" dirty="0">
              <a:solidFill>
                <a:srgbClr val="002060"/>
              </a:solidFill>
            </a:endParaRPr>
          </a:p>
        </p:txBody>
      </p:sp>
      <p:sp>
        <p:nvSpPr>
          <p:cNvPr id="3" name="TextBox 2">
            <a:extLst>
              <a:ext uri="{FF2B5EF4-FFF2-40B4-BE49-F238E27FC236}">
                <a16:creationId xmlns:a16="http://schemas.microsoft.com/office/drawing/2014/main" id="{39E6AFE7-423E-E592-11C8-04C747A61126}"/>
              </a:ext>
            </a:extLst>
          </p:cNvPr>
          <p:cNvSpPr txBox="1"/>
          <p:nvPr/>
        </p:nvSpPr>
        <p:spPr>
          <a:xfrm>
            <a:off x="3048918" y="2185259"/>
            <a:ext cx="6097836" cy="1061829"/>
          </a:xfrm>
          <a:prstGeom prst="rect">
            <a:avLst/>
          </a:prstGeom>
          <a:noFill/>
        </p:spPr>
        <p:txBody>
          <a:bodyPr wrap="square">
            <a:spAutoFit/>
          </a:bodyPr>
          <a:lstStyle/>
          <a:p>
            <a:pPr marL="1257300" lvl="2" indent="-342900">
              <a:spcBef>
                <a:spcPts val="1200"/>
              </a:spcBef>
              <a:spcAft>
                <a:spcPts val="600"/>
              </a:spcAft>
              <a:buFont typeface="+mj-lt"/>
              <a:buAutoNum type="romanLcPeriod"/>
            </a:pPr>
            <a:r>
              <a:rPr lang="en-AU" dirty="0">
                <a:solidFill>
                  <a:srgbClr val="002060"/>
                </a:solidFill>
              </a:rPr>
              <a:t> </a:t>
            </a:r>
            <a:r>
              <a:rPr lang="en-AU" sz="2400" dirty="0">
                <a:solidFill>
                  <a:srgbClr val="002060"/>
                </a:solidFill>
              </a:rPr>
              <a:t>Confession.</a:t>
            </a:r>
          </a:p>
          <a:p>
            <a:pPr marL="1714500" lvl="3" indent="-342900">
              <a:spcBef>
                <a:spcPts val="1200"/>
              </a:spcBef>
              <a:spcAft>
                <a:spcPts val="600"/>
              </a:spcAft>
              <a:buFont typeface="Arial" pitchFamily="34" charset="0"/>
              <a:buChar char="•"/>
            </a:pPr>
            <a:r>
              <a:rPr lang="en-AU" sz="2400" dirty="0">
                <a:solidFill>
                  <a:srgbClr val="002060"/>
                </a:solidFill>
              </a:rPr>
              <a:t>James 5:16,  1 John 1:9</a:t>
            </a:r>
          </a:p>
        </p:txBody>
      </p:sp>
      <p:sp>
        <p:nvSpPr>
          <p:cNvPr id="6" name="TextBox 5">
            <a:extLst>
              <a:ext uri="{FF2B5EF4-FFF2-40B4-BE49-F238E27FC236}">
                <a16:creationId xmlns:a16="http://schemas.microsoft.com/office/drawing/2014/main" id="{3CB2E34E-1DDC-612F-0DE5-CCF62364F7AE}"/>
              </a:ext>
            </a:extLst>
          </p:cNvPr>
          <p:cNvSpPr txBox="1"/>
          <p:nvPr/>
        </p:nvSpPr>
        <p:spPr>
          <a:xfrm>
            <a:off x="3045246" y="3429000"/>
            <a:ext cx="6097836" cy="461665"/>
          </a:xfrm>
          <a:prstGeom prst="rect">
            <a:avLst/>
          </a:prstGeom>
          <a:noFill/>
        </p:spPr>
        <p:txBody>
          <a:bodyPr wrap="square">
            <a:spAutoFit/>
          </a:bodyPr>
          <a:lstStyle/>
          <a:p>
            <a:pPr marL="1428750" lvl="2" indent="-514350">
              <a:spcBef>
                <a:spcPts val="1200"/>
              </a:spcBef>
              <a:spcAft>
                <a:spcPts val="600"/>
              </a:spcAft>
              <a:buFont typeface="+mj-lt"/>
              <a:buAutoNum type="romanLcPeriod" startAt="2"/>
            </a:pPr>
            <a:r>
              <a:rPr lang="en-AU" sz="2400" dirty="0">
                <a:solidFill>
                  <a:srgbClr val="002060"/>
                </a:solidFill>
              </a:rPr>
              <a:t>Forgiveness</a:t>
            </a:r>
          </a:p>
        </p:txBody>
      </p:sp>
      <p:sp>
        <p:nvSpPr>
          <p:cNvPr id="4" name="TextBox 3">
            <a:extLst>
              <a:ext uri="{FF2B5EF4-FFF2-40B4-BE49-F238E27FC236}">
                <a16:creationId xmlns:a16="http://schemas.microsoft.com/office/drawing/2014/main" id="{AE753EF3-B111-8EDC-F357-50945F97EC93}"/>
              </a:ext>
            </a:extLst>
          </p:cNvPr>
          <p:cNvSpPr txBox="1"/>
          <p:nvPr/>
        </p:nvSpPr>
        <p:spPr>
          <a:xfrm>
            <a:off x="3045246" y="4072577"/>
            <a:ext cx="6097836" cy="461665"/>
          </a:xfrm>
          <a:prstGeom prst="rect">
            <a:avLst/>
          </a:prstGeom>
          <a:noFill/>
        </p:spPr>
        <p:txBody>
          <a:bodyPr wrap="square">
            <a:spAutoFit/>
          </a:bodyPr>
          <a:lstStyle/>
          <a:p>
            <a:pPr marL="1314450" lvl="2" indent="-400050">
              <a:spcBef>
                <a:spcPts val="1200"/>
              </a:spcBef>
              <a:buFont typeface="+mj-lt"/>
              <a:buAutoNum type="romanLcPeriod" startAt="3"/>
            </a:pPr>
            <a:r>
              <a:rPr lang="en-AU" sz="2400" dirty="0">
                <a:solidFill>
                  <a:srgbClr val="002060"/>
                </a:solidFill>
              </a:rPr>
              <a:t> Healing</a:t>
            </a:r>
          </a:p>
        </p:txBody>
      </p:sp>
      <p:pic>
        <p:nvPicPr>
          <p:cNvPr id="7" name="Picture 6">
            <a:extLst>
              <a:ext uri="{FF2B5EF4-FFF2-40B4-BE49-F238E27FC236}">
                <a16:creationId xmlns:a16="http://schemas.microsoft.com/office/drawing/2014/main" id="{57D647DE-D26B-BCAE-F3FB-B464016F1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1903" y="2185259"/>
            <a:ext cx="5431179" cy="4676566"/>
          </a:xfrm>
          <a:prstGeom prst="rect">
            <a:avLst/>
          </a:prstGeom>
        </p:spPr>
      </p:pic>
      <p:sp>
        <p:nvSpPr>
          <p:cNvPr id="10" name="Slide Number Placeholder 9">
            <a:extLst>
              <a:ext uri="{FF2B5EF4-FFF2-40B4-BE49-F238E27FC236}">
                <a16:creationId xmlns:a16="http://schemas.microsoft.com/office/drawing/2014/main" id="{D734E355-6D46-F692-DBB3-B1A0CEAC3322}"/>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1707959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FA7D20-38A3-4679-FD94-817AB13F2648}"/>
              </a:ext>
            </a:extLst>
          </p:cNvPr>
          <p:cNvSpPr txBox="1"/>
          <p:nvPr/>
        </p:nvSpPr>
        <p:spPr>
          <a:xfrm>
            <a:off x="947428" y="908720"/>
            <a:ext cx="10297144" cy="2685800"/>
          </a:xfrm>
          <a:prstGeom prst="rect">
            <a:avLst/>
          </a:prstGeom>
          <a:noFill/>
        </p:spPr>
        <p:txBody>
          <a:bodyPr wrap="square">
            <a:spAutoFit/>
          </a:bodyPr>
          <a:lstStyle/>
          <a:p>
            <a:pPr>
              <a:lnSpc>
                <a:spcPct val="115000"/>
              </a:lnSpc>
              <a:spcAft>
                <a:spcPts val="1000"/>
              </a:spcAft>
            </a:pPr>
            <a:r>
              <a:rPr lang="en-US" sz="3200" dirty="0">
                <a:effectLst/>
                <a:latin typeface="Verdana Pro Cond SemiBold" panose="020B0706030504040204" pitchFamily="34" charset="0"/>
                <a:ea typeface="Calibri" panose="020F0502020204030204" pitchFamily="34" charset="0"/>
                <a:cs typeface="Times New Roman" panose="02020603050405020304" pitchFamily="18" charset="0"/>
              </a:rPr>
              <a:t>And the rhythm of life is a powerful beat,</a:t>
            </a:r>
          </a:p>
          <a:p>
            <a:pPr>
              <a:lnSpc>
                <a:spcPct val="115000"/>
              </a:lnSpc>
              <a:spcAft>
                <a:spcPts val="1000"/>
              </a:spcAft>
            </a:pPr>
            <a:r>
              <a:rPr lang="en-US" sz="3200" dirty="0">
                <a:effectLst/>
                <a:latin typeface="Verdana Pro Cond SemiBold" panose="020B0706030504040204" pitchFamily="34" charset="0"/>
                <a:ea typeface="Calibri" panose="020F0502020204030204" pitchFamily="34" charset="0"/>
                <a:cs typeface="Times New Roman" panose="02020603050405020304" pitchFamily="18" charset="0"/>
              </a:rPr>
              <a:t>Puts a tingle in your fingers and a tingle in your feet,</a:t>
            </a:r>
          </a:p>
          <a:p>
            <a:pPr>
              <a:lnSpc>
                <a:spcPct val="115000"/>
              </a:lnSpc>
              <a:spcAft>
                <a:spcPts val="1000"/>
              </a:spcAft>
            </a:pPr>
            <a:r>
              <a:rPr lang="en-US" sz="3200" dirty="0">
                <a:effectLst/>
                <a:latin typeface="Verdana Pro Cond SemiBold" panose="020B0706030504040204" pitchFamily="34" charset="0"/>
                <a:ea typeface="Calibri" panose="020F0502020204030204" pitchFamily="34" charset="0"/>
                <a:cs typeface="Times New Roman" panose="02020603050405020304" pitchFamily="18" charset="0"/>
              </a:rPr>
              <a:t>Rhythm in your bedroom, rhythm in the street,</a:t>
            </a:r>
          </a:p>
          <a:p>
            <a:pPr>
              <a:lnSpc>
                <a:spcPct val="115000"/>
              </a:lnSpc>
              <a:spcAft>
                <a:spcPts val="1000"/>
              </a:spcAft>
            </a:pPr>
            <a:r>
              <a:rPr lang="en-US" sz="3200" dirty="0">
                <a:effectLst/>
                <a:latin typeface="Verdana Pro Cond SemiBold" panose="020B0706030504040204" pitchFamily="34" charset="0"/>
                <a:ea typeface="Calibri" panose="020F0502020204030204" pitchFamily="34" charset="0"/>
                <a:cs typeface="Times New Roman" panose="02020603050405020304" pitchFamily="18" charset="0"/>
              </a:rPr>
              <a:t>Yes, the rhythm of life is a powerful beat.</a:t>
            </a:r>
          </a:p>
        </p:txBody>
      </p:sp>
      <p:sp>
        <p:nvSpPr>
          <p:cNvPr id="6" name="Slide Number Placeholder 5">
            <a:extLst>
              <a:ext uri="{FF2B5EF4-FFF2-40B4-BE49-F238E27FC236}">
                <a16:creationId xmlns:a16="http://schemas.microsoft.com/office/drawing/2014/main" id="{30D85AD3-5F98-F17B-1100-C1B742D5F648}"/>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336162645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1631504" y="270565"/>
            <a:ext cx="9073008" cy="2308324"/>
          </a:xfrm>
          <a:prstGeom prst="rect">
            <a:avLst/>
          </a:prstGeom>
        </p:spPr>
        <p:txBody>
          <a:bodyPr wrap="square">
            <a:spAutoFit/>
          </a:bodyPr>
          <a:lstStyle/>
          <a:p>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4) </a:t>
            </a:r>
            <a:r>
              <a:rPr lang="en-AU" sz="3600" b="1" dirty="0">
                <a:solidFill>
                  <a:srgbClr val="002060"/>
                </a:solidFill>
              </a:rPr>
              <a:t>Sacred moments also occur in the shared experiences of confession, forgiveness, healing and reconciliation. </a:t>
            </a:r>
          </a:p>
          <a:p>
            <a:endParaRPr lang="en-US" sz="3600" b="1" dirty="0">
              <a:solidFill>
                <a:srgbClr val="002060"/>
              </a:solidFill>
            </a:endParaRPr>
          </a:p>
        </p:txBody>
      </p:sp>
      <p:sp>
        <p:nvSpPr>
          <p:cNvPr id="3" name="TextBox 2">
            <a:extLst>
              <a:ext uri="{FF2B5EF4-FFF2-40B4-BE49-F238E27FC236}">
                <a16:creationId xmlns:a16="http://schemas.microsoft.com/office/drawing/2014/main" id="{39E6AFE7-423E-E592-11C8-04C747A61126}"/>
              </a:ext>
            </a:extLst>
          </p:cNvPr>
          <p:cNvSpPr txBox="1"/>
          <p:nvPr/>
        </p:nvSpPr>
        <p:spPr>
          <a:xfrm>
            <a:off x="3048918" y="2185259"/>
            <a:ext cx="6097836" cy="1061829"/>
          </a:xfrm>
          <a:prstGeom prst="rect">
            <a:avLst/>
          </a:prstGeom>
          <a:noFill/>
        </p:spPr>
        <p:txBody>
          <a:bodyPr wrap="square">
            <a:spAutoFit/>
          </a:bodyPr>
          <a:lstStyle/>
          <a:p>
            <a:pPr marL="1257300" lvl="2" indent="-342900">
              <a:spcBef>
                <a:spcPts val="1200"/>
              </a:spcBef>
              <a:spcAft>
                <a:spcPts val="600"/>
              </a:spcAft>
              <a:buFont typeface="+mj-lt"/>
              <a:buAutoNum type="romanLcPeriod"/>
            </a:pPr>
            <a:r>
              <a:rPr lang="en-AU" sz="2400" dirty="0">
                <a:solidFill>
                  <a:srgbClr val="002060"/>
                </a:solidFill>
              </a:rPr>
              <a:t> Confession.</a:t>
            </a:r>
          </a:p>
          <a:p>
            <a:pPr marL="1714500" lvl="3" indent="-342900">
              <a:spcBef>
                <a:spcPts val="1200"/>
              </a:spcBef>
              <a:spcAft>
                <a:spcPts val="600"/>
              </a:spcAft>
              <a:buFont typeface="Arial" pitchFamily="34" charset="0"/>
              <a:buChar char="•"/>
            </a:pPr>
            <a:r>
              <a:rPr lang="en-AU" sz="2400" dirty="0">
                <a:solidFill>
                  <a:srgbClr val="002060"/>
                </a:solidFill>
              </a:rPr>
              <a:t>James 5:16,  1 John 1:9</a:t>
            </a:r>
          </a:p>
        </p:txBody>
      </p:sp>
      <p:sp>
        <p:nvSpPr>
          <p:cNvPr id="6" name="TextBox 5">
            <a:extLst>
              <a:ext uri="{FF2B5EF4-FFF2-40B4-BE49-F238E27FC236}">
                <a16:creationId xmlns:a16="http://schemas.microsoft.com/office/drawing/2014/main" id="{3CB2E34E-1DDC-612F-0DE5-CCF62364F7AE}"/>
              </a:ext>
            </a:extLst>
          </p:cNvPr>
          <p:cNvSpPr txBox="1"/>
          <p:nvPr/>
        </p:nvSpPr>
        <p:spPr>
          <a:xfrm>
            <a:off x="3045246" y="3429000"/>
            <a:ext cx="6097836" cy="461665"/>
          </a:xfrm>
          <a:prstGeom prst="rect">
            <a:avLst/>
          </a:prstGeom>
          <a:noFill/>
        </p:spPr>
        <p:txBody>
          <a:bodyPr wrap="square">
            <a:spAutoFit/>
          </a:bodyPr>
          <a:lstStyle/>
          <a:p>
            <a:pPr marL="1428750" lvl="2" indent="-514350">
              <a:spcBef>
                <a:spcPts val="1200"/>
              </a:spcBef>
              <a:spcAft>
                <a:spcPts val="600"/>
              </a:spcAft>
              <a:buFont typeface="+mj-lt"/>
              <a:buAutoNum type="romanLcPeriod" startAt="2"/>
            </a:pPr>
            <a:r>
              <a:rPr lang="en-AU" sz="2400" dirty="0">
                <a:solidFill>
                  <a:srgbClr val="002060"/>
                </a:solidFill>
              </a:rPr>
              <a:t>Forgiveness</a:t>
            </a:r>
          </a:p>
        </p:txBody>
      </p:sp>
      <p:sp>
        <p:nvSpPr>
          <p:cNvPr id="4" name="TextBox 3">
            <a:extLst>
              <a:ext uri="{FF2B5EF4-FFF2-40B4-BE49-F238E27FC236}">
                <a16:creationId xmlns:a16="http://schemas.microsoft.com/office/drawing/2014/main" id="{AE753EF3-B111-8EDC-F357-50945F97EC93}"/>
              </a:ext>
            </a:extLst>
          </p:cNvPr>
          <p:cNvSpPr txBox="1"/>
          <p:nvPr/>
        </p:nvSpPr>
        <p:spPr>
          <a:xfrm>
            <a:off x="3045246" y="4072577"/>
            <a:ext cx="6097836" cy="461665"/>
          </a:xfrm>
          <a:prstGeom prst="rect">
            <a:avLst/>
          </a:prstGeom>
          <a:noFill/>
        </p:spPr>
        <p:txBody>
          <a:bodyPr wrap="square">
            <a:spAutoFit/>
          </a:bodyPr>
          <a:lstStyle/>
          <a:p>
            <a:pPr marL="1314450" lvl="2" indent="-400050">
              <a:spcBef>
                <a:spcPts val="1200"/>
              </a:spcBef>
              <a:buFont typeface="+mj-lt"/>
              <a:buAutoNum type="romanLcPeriod" startAt="3"/>
            </a:pPr>
            <a:r>
              <a:rPr lang="en-AU" sz="2400" dirty="0">
                <a:solidFill>
                  <a:srgbClr val="002060"/>
                </a:solidFill>
              </a:rPr>
              <a:t> Healing</a:t>
            </a:r>
          </a:p>
        </p:txBody>
      </p:sp>
      <p:sp>
        <p:nvSpPr>
          <p:cNvPr id="7" name="TextBox 6">
            <a:extLst>
              <a:ext uri="{FF2B5EF4-FFF2-40B4-BE49-F238E27FC236}">
                <a16:creationId xmlns:a16="http://schemas.microsoft.com/office/drawing/2014/main" id="{2A810E7A-FCF5-E396-E48C-B87FC041750B}"/>
              </a:ext>
            </a:extLst>
          </p:cNvPr>
          <p:cNvSpPr txBox="1"/>
          <p:nvPr/>
        </p:nvSpPr>
        <p:spPr>
          <a:xfrm>
            <a:off x="3058809" y="4720145"/>
            <a:ext cx="6097836" cy="461665"/>
          </a:xfrm>
          <a:prstGeom prst="rect">
            <a:avLst/>
          </a:prstGeom>
          <a:noFill/>
        </p:spPr>
        <p:txBody>
          <a:bodyPr wrap="square">
            <a:spAutoFit/>
          </a:bodyPr>
          <a:lstStyle/>
          <a:p>
            <a:pPr marL="1428750" lvl="2" indent="-514350">
              <a:spcBef>
                <a:spcPts val="1200"/>
              </a:spcBef>
              <a:buFont typeface="+mj-lt"/>
              <a:buAutoNum type="romanLcPeriod" startAt="4"/>
            </a:pPr>
            <a:r>
              <a:rPr lang="en-AU" sz="2400" dirty="0">
                <a:solidFill>
                  <a:srgbClr val="002060"/>
                </a:solidFill>
              </a:rPr>
              <a:t>Reconciliation</a:t>
            </a:r>
          </a:p>
        </p:txBody>
      </p:sp>
      <p:pic>
        <p:nvPicPr>
          <p:cNvPr id="8" name="Picture 7">
            <a:extLst>
              <a:ext uri="{FF2B5EF4-FFF2-40B4-BE49-F238E27FC236}">
                <a16:creationId xmlns:a16="http://schemas.microsoft.com/office/drawing/2014/main" id="{AC6693A6-40B2-B6EA-EB53-0FE147692861}"/>
              </a:ext>
            </a:extLst>
          </p:cNvPr>
          <p:cNvPicPr>
            <a:picLocks noChangeAspect="1"/>
          </p:cNvPicPr>
          <p:nvPr/>
        </p:nvPicPr>
        <p:blipFill>
          <a:blip r:embed="rId3"/>
          <a:stretch>
            <a:fillRect/>
          </a:stretch>
        </p:blipFill>
        <p:spPr>
          <a:xfrm>
            <a:off x="2135560" y="2236679"/>
            <a:ext cx="8301154" cy="4429766"/>
          </a:xfrm>
          <a:prstGeom prst="rect">
            <a:avLst/>
          </a:prstGeom>
        </p:spPr>
      </p:pic>
      <p:sp>
        <p:nvSpPr>
          <p:cNvPr id="11" name="Slide Number Placeholder 10">
            <a:extLst>
              <a:ext uri="{FF2B5EF4-FFF2-40B4-BE49-F238E27FC236}">
                <a16:creationId xmlns:a16="http://schemas.microsoft.com/office/drawing/2014/main" id="{CF584493-9844-91C9-8323-F07DC56FB24C}"/>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3760082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6693A6-40B2-B6EA-EB53-0FE147692861}"/>
              </a:ext>
            </a:extLst>
          </p:cNvPr>
          <p:cNvPicPr>
            <a:picLocks noChangeAspect="1"/>
          </p:cNvPicPr>
          <p:nvPr/>
        </p:nvPicPr>
        <p:blipFill>
          <a:blip r:embed="rId3"/>
          <a:stretch>
            <a:fillRect/>
          </a:stretch>
        </p:blipFill>
        <p:spPr>
          <a:xfrm>
            <a:off x="7648389" y="2924944"/>
            <a:ext cx="4567998" cy="2437633"/>
          </a:xfrm>
          <a:prstGeom prst="rect">
            <a:avLst/>
          </a:prstGeom>
        </p:spPr>
      </p:pic>
      <p:pic>
        <p:nvPicPr>
          <p:cNvPr id="2" name="Picture 1">
            <a:extLst>
              <a:ext uri="{FF2B5EF4-FFF2-40B4-BE49-F238E27FC236}">
                <a16:creationId xmlns:a16="http://schemas.microsoft.com/office/drawing/2014/main" id="{4C9ACB49-D751-B6B0-FA6F-65DF1E99EAC7}"/>
              </a:ext>
            </a:extLst>
          </p:cNvPr>
          <p:cNvPicPr>
            <a:picLocks noChangeAspect="1"/>
          </p:cNvPicPr>
          <p:nvPr/>
        </p:nvPicPr>
        <p:blipFill>
          <a:blip r:embed="rId4"/>
          <a:stretch>
            <a:fillRect/>
          </a:stretch>
        </p:blipFill>
        <p:spPr>
          <a:xfrm>
            <a:off x="290452" y="15124"/>
            <a:ext cx="4125004" cy="2751465"/>
          </a:xfrm>
          <a:prstGeom prst="rect">
            <a:avLst/>
          </a:prstGeom>
        </p:spPr>
      </p:pic>
      <p:pic>
        <p:nvPicPr>
          <p:cNvPr id="9" name="Picture 8">
            <a:extLst>
              <a:ext uri="{FF2B5EF4-FFF2-40B4-BE49-F238E27FC236}">
                <a16:creationId xmlns:a16="http://schemas.microsoft.com/office/drawing/2014/main" id="{AA77BE8C-29DE-92A9-F68C-15FDAD191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5865" y="-12434"/>
            <a:ext cx="4043693" cy="2751465"/>
          </a:xfrm>
          <a:prstGeom prst="rect">
            <a:avLst/>
          </a:prstGeom>
        </p:spPr>
      </p:pic>
      <p:pic>
        <p:nvPicPr>
          <p:cNvPr id="10" name="Picture 9">
            <a:extLst>
              <a:ext uri="{FF2B5EF4-FFF2-40B4-BE49-F238E27FC236}">
                <a16:creationId xmlns:a16="http://schemas.microsoft.com/office/drawing/2014/main" id="{2AEAC04F-BFF7-0F85-2A9A-397B2082E4BA}"/>
              </a:ext>
            </a:extLst>
          </p:cNvPr>
          <p:cNvPicPr>
            <a:picLocks noChangeAspect="1"/>
          </p:cNvPicPr>
          <p:nvPr/>
        </p:nvPicPr>
        <p:blipFill>
          <a:blip r:embed="rId6"/>
          <a:stretch>
            <a:fillRect/>
          </a:stretch>
        </p:blipFill>
        <p:spPr>
          <a:xfrm>
            <a:off x="191344" y="2884357"/>
            <a:ext cx="4564521" cy="2569912"/>
          </a:xfrm>
          <a:prstGeom prst="rect">
            <a:avLst/>
          </a:prstGeom>
        </p:spPr>
      </p:pic>
      <p:pic>
        <p:nvPicPr>
          <p:cNvPr id="11" name="Picture 10">
            <a:extLst>
              <a:ext uri="{FF2B5EF4-FFF2-40B4-BE49-F238E27FC236}">
                <a16:creationId xmlns:a16="http://schemas.microsoft.com/office/drawing/2014/main" id="{E4920972-02C2-A4B1-1D6C-6183BF5D8BBF}"/>
              </a:ext>
            </a:extLst>
          </p:cNvPr>
          <p:cNvPicPr>
            <a:picLocks noChangeAspect="1"/>
          </p:cNvPicPr>
          <p:nvPr/>
        </p:nvPicPr>
        <p:blipFill>
          <a:blip r:embed="rId7"/>
          <a:stretch>
            <a:fillRect/>
          </a:stretch>
        </p:blipFill>
        <p:spPr>
          <a:xfrm>
            <a:off x="5055822" y="2924944"/>
            <a:ext cx="2592567" cy="2234670"/>
          </a:xfrm>
          <a:prstGeom prst="rect">
            <a:avLst/>
          </a:prstGeom>
        </p:spPr>
      </p:pic>
      <p:sp>
        <p:nvSpPr>
          <p:cNvPr id="15" name="Slide Number Placeholder 14">
            <a:extLst>
              <a:ext uri="{FF2B5EF4-FFF2-40B4-BE49-F238E27FC236}">
                <a16:creationId xmlns:a16="http://schemas.microsoft.com/office/drawing/2014/main" id="{053C244D-24D4-1B70-9D43-3D4196C540F3}"/>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21</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1835DA9D-C122-A9C0-1D58-419FDA26BAD9}"/>
              </a:ext>
            </a:extLst>
          </p:cNvPr>
          <p:cNvPicPr>
            <a:picLocks noChangeAspect="1"/>
          </p:cNvPicPr>
          <p:nvPr/>
        </p:nvPicPr>
        <p:blipFill>
          <a:blip r:embed="rId8"/>
          <a:stretch>
            <a:fillRect/>
          </a:stretch>
        </p:blipFill>
        <p:spPr>
          <a:xfrm>
            <a:off x="8976320" y="349712"/>
            <a:ext cx="3145369" cy="2027171"/>
          </a:xfrm>
          <a:prstGeom prst="rect">
            <a:avLst/>
          </a:prstGeom>
        </p:spPr>
      </p:pic>
    </p:spTree>
    <p:extLst>
      <p:ext uri="{BB962C8B-B14F-4D97-AF65-F5344CB8AC3E}">
        <p14:creationId xmlns:p14="http://schemas.microsoft.com/office/powerpoint/2010/main" val="2750008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B7ABA-F39A-9A41-62B4-3A10767E2EF8}"/>
              </a:ext>
            </a:extLst>
          </p:cNvPr>
          <p:cNvSpPr txBox="1"/>
          <p:nvPr/>
        </p:nvSpPr>
        <p:spPr>
          <a:xfrm>
            <a:off x="1311934" y="1682008"/>
            <a:ext cx="8262234" cy="1077218"/>
          </a:xfrm>
          <a:prstGeom prst="rect">
            <a:avLst/>
          </a:prstGeom>
          <a:noFill/>
        </p:spPr>
        <p:txBody>
          <a:bodyPr wrap="square" rtlCol="0">
            <a:spAutoFit/>
          </a:bodyPr>
          <a:lstStyle/>
          <a:p>
            <a:r>
              <a:rPr lang="en-AU" sz="3200" dirty="0">
                <a:solidFill>
                  <a:srgbClr val="002060"/>
                </a:solidFill>
              </a:rPr>
              <a:t>Jesus instituted  both Baptism and Holy Communion</a:t>
            </a:r>
          </a:p>
        </p:txBody>
      </p:sp>
      <p:sp>
        <p:nvSpPr>
          <p:cNvPr id="4" name="Rectangle 3">
            <a:extLst>
              <a:ext uri="{FF2B5EF4-FFF2-40B4-BE49-F238E27FC236}">
                <a16:creationId xmlns:a16="http://schemas.microsoft.com/office/drawing/2014/main" id="{427D4B9B-6EBB-316A-8DA8-D973E0A89CB0}"/>
              </a:ext>
            </a:extLst>
          </p:cNvPr>
          <p:cNvSpPr/>
          <p:nvPr/>
        </p:nvSpPr>
        <p:spPr>
          <a:xfrm>
            <a:off x="1487488" y="260648"/>
            <a:ext cx="8319754" cy="1200329"/>
          </a:xfrm>
          <a:prstGeom prst="rect">
            <a:avLst/>
          </a:prstGeom>
        </p:spPr>
        <p:txBody>
          <a:bodyPr wrap="square">
            <a:spAutoFit/>
          </a:bodyPr>
          <a:lstStyle/>
          <a:p>
            <a:pPr lvl="0"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5) </a:t>
            </a:r>
            <a:r>
              <a:rPr lang="en-US" sz="3600" b="1" dirty="0">
                <a:solidFill>
                  <a:srgbClr val="002060"/>
                </a:solidFill>
              </a:rPr>
              <a:t>Means of Grace - </a:t>
            </a:r>
            <a:r>
              <a:rPr lang="en-AU" sz="3600" dirty="0">
                <a:solidFill>
                  <a:srgbClr val="002060"/>
                </a:solidFill>
              </a:rPr>
              <a:t>Baptism and Holy Communion</a:t>
            </a:r>
            <a:endParaRPr lang="en-US" sz="3600" b="1" dirty="0">
              <a:solidFill>
                <a:srgbClr val="002060"/>
              </a:solidFill>
            </a:endParaRPr>
          </a:p>
        </p:txBody>
      </p:sp>
      <p:sp>
        <p:nvSpPr>
          <p:cNvPr id="8" name="Slide Number Placeholder 7">
            <a:extLst>
              <a:ext uri="{FF2B5EF4-FFF2-40B4-BE49-F238E27FC236}">
                <a16:creationId xmlns:a16="http://schemas.microsoft.com/office/drawing/2014/main" id="{8C0C2399-1D74-502C-6CA0-A9D30F78EC82}"/>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2150284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B7ABA-F39A-9A41-62B4-3A10767E2EF8}"/>
              </a:ext>
            </a:extLst>
          </p:cNvPr>
          <p:cNvSpPr txBox="1"/>
          <p:nvPr/>
        </p:nvSpPr>
        <p:spPr>
          <a:xfrm>
            <a:off x="1311934" y="1682008"/>
            <a:ext cx="8262234" cy="1077218"/>
          </a:xfrm>
          <a:prstGeom prst="rect">
            <a:avLst/>
          </a:prstGeom>
          <a:noFill/>
        </p:spPr>
        <p:txBody>
          <a:bodyPr wrap="square" rtlCol="0">
            <a:spAutoFit/>
          </a:bodyPr>
          <a:lstStyle/>
          <a:p>
            <a:r>
              <a:rPr lang="en-AU" sz="3200" dirty="0">
                <a:solidFill>
                  <a:srgbClr val="002060"/>
                </a:solidFill>
              </a:rPr>
              <a:t>Jesus instituted  both Baptism and Holy Communion</a:t>
            </a:r>
          </a:p>
        </p:txBody>
      </p:sp>
      <p:sp>
        <p:nvSpPr>
          <p:cNvPr id="3" name="TextBox 2">
            <a:extLst>
              <a:ext uri="{FF2B5EF4-FFF2-40B4-BE49-F238E27FC236}">
                <a16:creationId xmlns:a16="http://schemas.microsoft.com/office/drawing/2014/main" id="{80330D49-5E1A-73DE-1D9C-55E0CAD2D2F7}"/>
              </a:ext>
            </a:extLst>
          </p:cNvPr>
          <p:cNvSpPr txBox="1"/>
          <p:nvPr/>
        </p:nvSpPr>
        <p:spPr>
          <a:xfrm>
            <a:off x="1775520" y="3603529"/>
            <a:ext cx="8319754" cy="1200329"/>
          </a:xfrm>
          <a:prstGeom prst="rect">
            <a:avLst/>
          </a:prstGeom>
          <a:noFill/>
        </p:spPr>
        <p:txBody>
          <a:bodyPr wrap="square" rtlCol="0">
            <a:spAutoFit/>
          </a:bodyPr>
          <a:lstStyle/>
          <a:p>
            <a:pPr lvl="2" algn="just"/>
            <a:r>
              <a:rPr lang="en-AU" sz="2400" b="1" dirty="0">
                <a:solidFill>
                  <a:srgbClr val="002060"/>
                </a:solidFill>
              </a:rPr>
              <a:t>Matt 28:19  </a:t>
            </a:r>
            <a:r>
              <a:rPr lang="en-AU" sz="2400" dirty="0">
                <a:solidFill>
                  <a:srgbClr val="002060"/>
                </a:solidFill>
              </a:rPr>
              <a:t>“Therefore, go and make disciples of all the nations, baptising them in the name of the Father and the Son and the Holy Spirit.“</a:t>
            </a:r>
          </a:p>
        </p:txBody>
      </p:sp>
      <p:sp>
        <p:nvSpPr>
          <p:cNvPr id="4" name="Rectangle 3">
            <a:extLst>
              <a:ext uri="{FF2B5EF4-FFF2-40B4-BE49-F238E27FC236}">
                <a16:creationId xmlns:a16="http://schemas.microsoft.com/office/drawing/2014/main" id="{427D4B9B-6EBB-316A-8DA8-D973E0A89CB0}"/>
              </a:ext>
            </a:extLst>
          </p:cNvPr>
          <p:cNvSpPr/>
          <p:nvPr/>
        </p:nvSpPr>
        <p:spPr>
          <a:xfrm>
            <a:off x="1487488" y="258402"/>
            <a:ext cx="8319754" cy="1200329"/>
          </a:xfrm>
          <a:prstGeom prst="rect">
            <a:avLst/>
          </a:prstGeom>
        </p:spPr>
        <p:txBody>
          <a:bodyPr wrap="square">
            <a:spAutoFit/>
          </a:bodyPr>
          <a:lstStyle/>
          <a:p>
            <a:pPr lvl="0"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5) </a:t>
            </a:r>
            <a:r>
              <a:rPr lang="en-US" sz="3600" b="1" dirty="0">
                <a:solidFill>
                  <a:srgbClr val="002060"/>
                </a:solidFill>
              </a:rPr>
              <a:t>Means of Grace - </a:t>
            </a:r>
            <a:r>
              <a:rPr lang="en-AU" sz="3600" dirty="0">
                <a:solidFill>
                  <a:srgbClr val="002060"/>
                </a:solidFill>
              </a:rPr>
              <a:t>Baptism and Holy Communion</a:t>
            </a:r>
            <a:endParaRPr lang="en-US" sz="3600" b="1" dirty="0">
              <a:solidFill>
                <a:srgbClr val="002060"/>
              </a:solidFill>
            </a:endParaRPr>
          </a:p>
        </p:txBody>
      </p:sp>
      <p:sp>
        <p:nvSpPr>
          <p:cNvPr id="7" name="TextBox 6">
            <a:extLst>
              <a:ext uri="{FF2B5EF4-FFF2-40B4-BE49-F238E27FC236}">
                <a16:creationId xmlns:a16="http://schemas.microsoft.com/office/drawing/2014/main" id="{871BD4BC-5348-B93E-45DA-A8D65F844AEF}"/>
              </a:ext>
            </a:extLst>
          </p:cNvPr>
          <p:cNvSpPr txBox="1"/>
          <p:nvPr/>
        </p:nvSpPr>
        <p:spPr>
          <a:xfrm>
            <a:off x="1311934" y="2905780"/>
            <a:ext cx="1603324" cy="523220"/>
          </a:xfrm>
          <a:prstGeom prst="rect">
            <a:avLst/>
          </a:prstGeom>
          <a:noFill/>
        </p:spPr>
        <p:txBody>
          <a:bodyPr wrap="none" rtlCol="0">
            <a:spAutoFit/>
          </a:bodyPr>
          <a:lstStyle/>
          <a:p>
            <a:r>
              <a:rPr lang="en-US" sz="2800" b="1" dirty="0">
                <a:solidFill>
                  <a:srgbClr val="002060"/>
                </a:solidFill>
              </a:rPr>
              <a:t>Baptism</a:t>
            </a:r>
            <a:endParaRPr lang="LID4096" sz="2800" b="1" dirty="0">
              <a:solidFill>
                <a:srgbClr val="002060"/>
              </a:solidFill>
            </a:endParaRPr>
          </a:p>
        </p:txBody>
      </p:sp>
      <p:sp>
        <p:nvSpPr>
          <p:cNvPr id="10" name="Slide Number Placeholder 9">
            <a:extLst>
              <a:ext uri="{FF2B5EF4-FFF2-40B4-BE49-F238E27FC236}">
                <a16:creationId xmlns:a16="http://schemas.microsoft.com/office/drawing/2014/main" id="{D4E12CD0-8EA7-1B83-34B6-8808103A8C4D}"/>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76845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330D49-5E1A-73DE-1D9C-55E0CAD2D2F7}"/>
              </a:ext>
            </a:extLst>
          </p:cNvPr>
          <p:cNvSpPr txBox="1"/>
          <p:nvPr/>
        </p:nvSpPr>
        <p:spPr>
          <a:xfrm>
            <a:off x="479376" y="1677001"/>
            <a:ext cx="8319754" cy="523220"/>
          </a:xfrm>
          <a:prstGeom prst="rect">
            <a:avLst/>
          </a:prstGeom>
          <a:noFill/>
        </p:spPr>
        <p:txBody>
          <a:bodyPr wrap="square" rtlCol="0">
            <a:spAutoFit/>
          </a:bodyPr>
          <a:lstStyle/>
          <a:p>
            <a:pPr lvl="2" algn="just"/>
            <a:r>
              <a:rPr lang="en-AU" sz="2800" b="1" dirty="0">
                <a:solidFill>
                  <a:srgbClr val="002060"/>
                </a:solidFill>
              </a:rPr>
              <a:t>Communion</a:t>
            </a:r>
            <a:endParaRPr lang="en-AU" sz="2800" dirty="0">
              <a:solidFill>
                <a:srgbClr val="002060"/>
              </a:solidFill>
            </a:endParaRPr>
          </a:p>
        </p:txBody>
      </p:sp>
      <p:sp>
        <p:nvSpPr>
          <p:cNvPr id="4" name="Rectangle 3">
            <a:extLst>
              <a:ext uri="{FF2B5EF4-FFF2-40B4-BE49-F238E27FC236}">
                <a16:creationId xmlns:a16="http://schemas.microsoft.com/office/drawing/2014/main" id="{427D4B9B-6EBB-316A-8DA8-D973E0A89CB0}"/>
              </a:ext>
            </a:extLst>
          </p:cNvPr>
          <p:cNvSpPr/>
          <p:nvPr/>
        </p:nvSpPr>
        <p:spPr>
          <a:xfrm>
            <a:off x="1487488" y="260648"/>
            <a:ext cx="8319754" cy="1200329"/>
          </a:xfrm>
          <a:prstGeom prst="rect">
            <a:avLst/>
          </a:prstGeom>
        </p:spPr>
        <p:txBody>
          <a:bodyPr wrap="square">
            <a:spAutoFit/>
          </a:bodyPr>
          <a:lstStyle/>
          <a:p>
            <a:pPr lvl="0"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5) </a:t>
            </a:r>
            <a:r>
              <a:rPr lang="en-US" sz="3600" b="1" dirty="0">
                <a:solidFill>
                  <a:srgbClr val="002060"/>
                </a:solidFill>
              </a:rPr>
              <a:t>Means of Grace - </a:t>
            </a:r>
            <a:r>
              <a:rPr lang="en-AU" sz="3600" dirty="0">
                <a:solidFill>
                  <a:srgbClr val="002060"/>
                </a:solidFill>
              </a:rPr>
              <a:t>Baptism and Holy Communion</a:t>
            </a:r>
            <a:endParaRPr lang="en-US" sz="3600" b="1" dirty="0">
              <a:solidFill>
                <a:srgbClr val="002060"/>
              </a:solidFill>
            </a:endParaRPr>
          </a:p>
        </p:txBody>
      </p:sp>
      <p:sp>
        <p:nvSpPr>
          <p:cNvPr id="6" name="TextBox 5">
            <a:extLst>
              <a:ext uri="{FF2B5EF4-FFF2-40B4-BE49-F238E27FC236}">
                <a16:creationId xmlns:a16="http://schemas.microsoft.com/office/drawing/2014/main" id="{E3D80906-0961-6440-4E1C-16D611E03E29}"/>
              </a:ext>
            </a:extLst>
          </p:cNvPr>
          <p:cNvSpPr txBox="1"/>
          <p:nvPr/>
        </p:nvSpPr>
        <p:spPr>
          <a:xfrm>
            <a:off x="479376" y="2245405"/>
            <a:ext cx="11583537" cy="3046988"/>
          </a:xfrm>
          <a:prstGeom prst="rect">
            <a:avLst/>
          </a:prstGeom>
          <a:noFill/>
        </p:spPr>
        <p:txBody>
          <a:bodyPr wrap="square">
            <a:spAutoFit/>
          </a:bodyPr>
          <a:lstStyle/>
          <a:p>
            <a:pPr lvl="2" algn="just"/>
            <a:r>
              <a:rPr lang="en-AU" sz="2400" b="1" dirty="0">
                <a:solidFill>
                  <a:srgbClr val="002060"/>
                </a:solidFill>
              </a:rPr>
              <a:t>Lk 22:19 </a:t>
            </a:r>
            <a:r>
              <a:rPr lang="en-AU" sz="2400" dirty="0">
                <a:solidFill>
                  <a:srgbClr val="002060"/>
                </a:solidFill>
              </a:rPr>
              <a:t>“He took some bread and gave thanks to God for it. Then he broke it in pieces and gave it to the disciples, saying, “This is my body, which is given for you. Do this to remember me. </a:t>
            </a:r>
          </a:p>
          <a:p>
            <a:pPr lvl="2" algn="just"/>
            <a:endParaRPr lang="en-AU" sz="2400" dirty="0">
              <a:solidFill>
                <a:srgbClr val="002060"/>
              </a:solidFill>
            </a:endParaRPr>
          </a:p>
          <a:p>
            <a:pPr lvl="2" algn="just"/>
            <a:r>
              <a:rPr lang="en-AU" sz="2400" b="1" dirty="0">
                <a:solidFill>
                  <a:srgbClr val="002060"/>
                </a:solidFill>
              </a:rPr>
              <a:t>Matt 26:27 </a:t>
            </a:r>
            <a:r>
              <a:rPr lang="en-AU" sz="2400" dirty="0">
                <a:solidFill>
                  <a:srgbClr val="002060"/>
                </a:solidFill>
              </a:rPr>
              <a:t>And he took a cup of wine and gave thanks to God for it. He gave it to them and said, “Each of you drink from it, [28] for this is my blood, which confirms the covenant between God and his people. It is poured out as a sacrifice to forgive the sins of many.”</a:t>
            </a:r>
          </a:p>
        </p:txBody>
      </p:sp>
      <p:sp>
        <p:nvSpPr>
          <p:cNvPr id="8" name="Slide Number Placeholder 7">
            <a:extLst>
              <a:ext uri="{FF2B5EF4-FFF2-40B4-BE49-F238E27FC236}">
                <a16:creationId xmlns:a16="http://schemas.microsoft.com/office/drawing/2014/main" id="{4AF74387-15CD-238D-9F03-B2664ED9E5D2}"/>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421137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7D4B9B-6EBB-316A-8DA8-D973E0A89CB0}"/>
              </a:ext>
            </a:extLst>
          </p:cNvPr>
          <p:cNvSpPr/>
          <p:nvPr/>
        </p:nvSpPr>
        <p:spPr>
          <a:xfrm>
            <a:off x="1487488" y="265280"/>
            <a:ext cx="8319754" cy="1200329"/>
          </a:xfrm>
          <a:prstGeom prst="rect">
            <a:avLst/>
          </a:prstGeom>
        </p:spPr>
        <p:txBody>
          <a:bodyPr wrap="square">
            <a:spAutoFit/>
          </a:bodyPr>
          <a:lstStyle/>
          <a:p>
            <a:pPr lvl="0"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5) </a:t>
            </a:r>
            <a:r>
              <a:rPr lang="en-US" sz="3600" b="1" dirty="0">
                <a:solidFill>
                  <a:srgbClr val="002060"/>
                </a:solidFill>
              </a:rPr>
              <a:t>Means of Grace - </a:t>
            </a:r>
            <a:r>
              <a:rPr lang="en-AU" sz="3600" dirty="0">
                <a:solidFill>
                  <a:srgbClr val="002060"/>
                </a:solidFill>
              </a:rPr>
              <a:t>Baptism and Holy Communion</a:t>
            </a:r>
            <a:endParaRPr lang="en-US" sz="3600" b="1" dirty="0">
              <a:solidFill>
                <a:srgbClr val="002060"/>
              </a:solidFill>
            </a:endParaRPr>
          </a:p>
        </p:txBody>
      </p:sp>
      <p:sp>
        <p:nvSpPr>
          <p:cNvPr id="5" name="Rectangle 4">
            <a:extLst>
              <a:ext uri="{FF2B5EF4-FFF2-40B4-BE49-F238E27FC236}">
                <a16:creationId xmlns:a16="http://schemas.microsoft.com/office/drawing/2014/main" id="{CB14C3AD-EE02-DCB6-8B1E-DCB12F2DFD71}"/>
              </a:ext>
            </a:extLst>
          </p:cNvPr>
          <p:cNvSpPr/>
          <p:nvPr/>
        </p:nvSpPr>
        <p:spPr>
          <a:xfrm>
            <a:off x="1836946" y="1677001"/>
            <a:ext cx="4572000" cy="584775"/>
          </a:xfrm>
          <a:prstGeom prst="rect">
            <a:avLst/>
          </a:prstGeom>
        </p:spPr>
        <p:txBody>
          <a:bodyPr>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r>
              <a:rPr lang="en-US" sz="32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A) </a:t>
            </a:r>
            <a:r>
              <a:rPr lang="en-AU" sz="3200" b="1" dirty="0">
                <a:solidFill>
                  <a:srgbClr val="002060"/>
                </a:solidFill>
              </a:rPr>
              <a:t>Baptism</a:t>
            </a:r>
          </a:p>
        </p:txBody>
      </p:sp>
      <p:sp>
        <p:nvSpPr>
          <p:cNvPr id="7" name="Rectangle 6">
            <a:extLst>
              <a:ext uri="{FF2B5EF4-FFF2-40B4-BE49-F238E27FC236}">
                <a16:creationId xmlns:a16="http://schemas.microsoft.com/office/drawing/2014/main" id="{ED649665-F357-6295-F894-EE23FE4A97C4}"/>
              </a:ext>
            </a:extLst>
          </p:cNvPr>
          <p:cNvSpPr/>
          <p:nvPr/>
        </p:nvSpPr>
        <p:spPr>
          <a:xfrm>
            <a:off x="1749339" y="6044110"/>
            <a:ext cx="4572000" cy="369332"/>
          </a:xfrm>
          <a:prstGeom prst="rect">
            <a:avLst/>
          </a:prstGeom>
        </p:spPr>
        <p:txBody>
          <a:bodyPr>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endParaRPr lang="en-AU" dirty="0"/>
          </a:p>
        </p:txBody>
      </p:sp>
      <p:sp>
        <p:nvSpPr>
          <p:cNvPr id="8" name="TextBox 7">
            <a:extLst>
              <a:ext uri="{FF2B5EF4-FFF2-40B4-BE49-F238E27FC236}">
                <a16:creationId xmlns:a16="http://schemas.microsoft.com/office/drawing/2014/main" id="{737EAACD-68FA-284A-D82A-4AC1EFBBF1BB}"/>
              </a:ext>
            </a:extLst>
          </p:cNvPr>
          <p:cNvSpPr txBox="1"/>
          <p:nvPr/>
        </p:nvSpPr>
        <p:spPr>
          <a:xfrm>
            <a:off x="2707778" y="2263405"/>
            <a:ext cx="7402335" cy="830997"/>
          </a:xfrm>
          <a:prstGeom prst="rect">
            <a:avLst/>
          </a:prstGeom>
          <a:noFill/>
        </p:spPr>
        <p:txBody>
          <a:bodyPr wrap="square" rtlCol="0">
            <a:spAutoFit/>
          </a:bodyPr>
          <a:lstStyle/>
          <a:p>
            <a:r>
              <a:rPr lang="en-AU" sz="2400" dirty="0">
                <a:solidFill>
                  <a:srgbClr val="002060"/>
                </a:solidFill>
              </a:rPr>
              <a:t>Baptism is an outward and visible sign of an inward and spiritual work of grace.</a:t>
            </a:r>
          </a:p>
        </p:txBody>
      </p:sp>
      <p:pic>
        <p:nvPicPr>
          <p:cNvPr id="9" name="Picture 8">
            <a:extLst>
              <a:ext uri="{FF2B5EF4-FFF2-40B4-BE49-F238E27FC236}">
                <a16:creationId xmlns:a16="http://schemas.microsoft.com/office/drawing/2014/main" id="{4AC02799-8D38-56CB-B565-5FDA22B05B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291" b="10781"/>
          <a:stretch/>
        </p:blipFill>
        <p:spPr>
          <a:xfrm>
            <a:off x="2749919" y="1571319"/>
            <a:ext cx="7142840" cy="5286681"/>
          </a:xfrm>
          <a:prstGeom prst="rect">
            <a:avLst/>
          </a:prstGeom>
        </p:spPr>
      </p:pic>
      <p:sp>
        <p:nvSpPr>
          <p:cNvPr id="12" name="Slide Number Placeholder 11">
            <a:extLst>
              <a:ext uri="{FF2B5EF4-FFF2-40B4-BE49-F238E27FC236}">
                <a16:creationId xmlns:a16="http://schemas.microsoft.com/office/drawing/2014/main" id="{88FCB10B-8DD2-FC0E-4EFC-2EA79D9B10CF}"/>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633877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7D4B9B-6EBB-316A-8DA8-D973E0A89CB0}"/>
              </a:ext>
            </a:extLst>
          </p:cNvPr>
          <p:cNvSpPr/>
          <p:nvPr/>
        </p:nvSpPr>
        <p:spPr>
          <a:xfrm>
            <a:off x="1487488" y="267992"/>
            <a:ext cx="8319754" cy="1200329"/>
          </a:xfrm>
          <a:prstGeom prst="rect">
            <a:avLst/>
          </a:prstGeom>
        </p:spPr>
        <p:txBody>
          <a:bodyPr wrap="square">
            <a:spAutoFit/>
          </a:bodyPr>
          <a:lstStyle/>
          <a:p>
            <a:pPr lvl="0"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5) </a:t>
            </a:r>
            <a:r>
              <a:rPr lang="en-US" sz="3600" b="1" dirty="0">
                <a:solidFill>
                  <a:srgbClr val="002060"/>
                </a:solidFill>
              </a:rPr>
              <a:t>Means of Grace - </a:t>
            </a:r>
            <a:r>
              <a:rPr lang="en-AU" sz="3600" dirty="0">
                <a:solidFill>
                  <a:srgbClr val="002060"/>
                </a:solidFill>
              </a:rPr>
              <a:t>Baptism and Holy Communion</a:t>
            </a:r>
            <a:endParaRPr lang="en-US" sz="3600" b="1" dirty="0">
              <a:solidFill>
                <a:srgbClr val="002060"/>
              </a:solidFill>
            </a:endParaRPr>
          </a:p>
        </p:txBody>
      </p:sp>
      <p:sp>
        <p:nvSpPr>
          <p:cNvPr id="7" name="Rectangle 6">
            <a:extLst>
              <a:ext uri="{FF2B5EF4-FFF2-40B4-BE49-F238E27FC236}">
                <a16:creationId xmlns:a16="http://schemas.microsoft.com/office/drawing/2014/main" id="{ED649665-F357-6295-F894-EE23FE4A97C4}"/>
              </a:ext>
            </a:extLst>
          </p:cNvPr>
          <p:cNvSpPr/>
          <p:nvPr/>
        </p:nvSpPr>
        <p:spPr>
          <a:xfrm>
            <a:off x="1749339" y="6044110"/>
            <a:ext cx="4572000" cy="369332"/>
          </a:xfrm>
          <a:prstGeom prst="rect">
            <a:avLst/>
          </a:prstGeom>
        </p:spPr>
        <p:txBody>
          <a:bodyPr>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endParaRPr lang="en-AU" dirty="0"/>
          </a:p>
        </p:txBody>
      </p:sp>
      <p:pic>
        <p:nvPicPr>
          <p:cNvPr id="2" name="Picture 2" descr="C:\Users\Jim\Documents\Emmaus\Luther Ink Pot.gif">
            <a:extLst>
              <a:ext uri="{FF2B5EF4-FFF2-40B4-BE49-F238E27FC236}">
                <a16:creationId xmlns:a16="http://schemas.microsoft.com/office/drawing/2014/main" id="{22037C66-B021-DE63-F300-869CE9532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648" y="1604846"/>
            <a:ext cx="7313213" cy="5253154"/>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0E3E3A6F-B8FA-AF0F-70F8-46744FC5BF4C}"/>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159518318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7D4B9B-6EBB-316A-8DA8-D973E0A89CB0}"/>
              </a:ext>
            </a:extLst>
          </p:cNvPr>
          <p:cNvSpPr/>
          <p:nvPr/>
        </p:nvSpPr>
        <p:spPr>
          <a:xfrm>
            <a:off x="1487488" y="322482"/>
            <a:ext cx="8319754" cy="1200329"/>
          </a:xfrm>
          <a:prstGeom prst="rect">
            <a:avLst/>
          </a:prstGeom>
        </p:spPr>
        <p:txBody>
          <a:bodyPr wrap="square">
            <a:spAutoFit/>
          </a:bodyPr>
          <a:lstStyle/>
          <a:p>
            <a:pPr lvl="0"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5) </a:t>
            </a:r>
            <a:r>
              <a:rPr lang="en-US" sz="3600" b="1" dirty="0">
                <a:solidFill>
                  <a:srgbClr val="002060"/>
                </a:solidFill>
              </a:rPr>
              <a:t>Means of Grace - </a:t>
            </a:r>
            <a:r>
              <a:rPr lang="en-AU" sz="3600" dirty="0">
                <a:solidFill>
                  <a:srgbClr val="002060"/>
                </a:solidFill>
              </a:rPr>
              <a:t>Baptism and Holy Communion</a:t>
            </a:r>
            <a:endParaRPr lang="en-US" sz="3600" b="1" dirty="0">
              <a:solidFill>
                <a:srgbClr val="002060"/>
              </a:solidFill>
            </a:endParaRPr>
          </a:p>
        </p:txBody>
      </p:sp>
      <p:sp>
        <p:nvSpPr>
          <p:cNvPr id="5" name="Rectangle 4">
            <a:extLst>
              <a:ext uri="{FF2B5EF4-FFF2-40B4-BE49-F238E27FC236}">
                <a16:creationId xmlns:a16="http://schemas.microsoft.com/office/drawing/2014/main" id="{CB14C3AD-EE02-DCB6-8B1E-DCB12F2DFD71}"/>
              </a:ext>
            </a:extLst>
          </p:cNvPr>
          <p:cNvSpPr/>
          <p:nvPr/>
        </p:nvSpPr>
        <p:spPr>
          <a:xfrm>
            <a:off x="1836946" y="1677001"/>
            <a:ext cx="4572000" cy="584775"/>
          </a:xfrm>
          <a:prstGeom prst="rect">
            <a:avLst/>
          </a:prstGeom>
        </p:spPr>
        <p:txBody>
          <a:bodyPr>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r>
              <a:rPr lang="en-US" sz="32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A) </a:t>
            </a:r>
            <a:r>
              <a:rPr lang="en-AU" sz="3200" b="1" dirty="0">
                <a:solidFill>
                  <a:srgbClr val="002060"/>
                </a:solidFill>
              </a:rPr>
              <a:t>Baptism</a:t>
            </a:r>
          </a:p>
        </p:txBody>
      </p:sp>
      <p:sp>
        <p:nvSpPr>
          <p:cNvPr id="7" name="Rectangle 6">
            <a:extLst>
              <a:ext uri="{FF2B5EF4-FFF2-40B4-BE49-F238E27FC236}">
                <a16:creationId xmlns:a16="http://schemas.microsoft.com/office/drawing/2014/main" id="{ED649665-F357-6295-F894-EE23FE4A97C4}"/>
              </a:ext>
            </a:extLst>
          </p:cNvPr>
          <p:cNvSpPr/>
          <p:nvPr/>
        </p:nvSpPr>
        <p:spPr>
          <a:xfrm>
            <a:off x="1749339" y="6044110"/>
            <a:ext cx="4572000" cy="369332"/>
          </a:xfrm>
          <a:prstGeom prst="rect">
            <a:avLst/>
          </a:prstGeom>
        </p:spPr>
        <p:txBody>
          <a:bodyPr>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endParaRPr lang="en-AU" dirty="0"/>
          </a:p>
        </p:txBody>
      </p:sp>
      <p:sp>
        <p:nvSpPr>
          <p:cNvPr id="8" name="TextBox 7">
            <a:extLst>
              <a:ext uri="{FF2B5EF4-FFF2-40B4-BE49-F238E27FC236}">
                <a16:creationId xmlns:a16="http://schemas.microsoft.com/office/drawing/2014/main" id="{737EAACD-68FA-284A-D82A-4AC1EFBBF1BB}"/>
              </a:ext>
            </a:extLst>
          </p:cNvPr>
          <p:cNvSpPr txBox="1"/>
          <p:nvPr/>
        </p:nvSpPr>
        <p:spPr>
          <a:xfrm>
            <a:off x="2707778" y="2263405"/>
            <a:ext cx="7402335" cy="830997"/>
          </a:xfrm>
          <a:prstGeom prst="rect">
            <a:avLst/>
          </a:prstGeom>
          <a:noFill/>
        </p:spPr>
        <p:txBody>
          <a:bodyPr wrap="square" rtlCol="0">
            <a:spAutoFit/>
          </a:bodyPr>
          <a:lstStyle/>
          <a:p>
            <a:r>
              <a:rPr lang="en-AU" sz="2400" dirty="0">
                <a:solidFill>
                  <a:srgbClr val="002060"/>
                </a:solidFill>
              </a:rPr>
              <a:t>Baptism is an outward and visible sign of an inward and spiritual work of grace.</a:t>
            </a:r>
          </a:p>
        </p:txBody>
      </p:sp>
      <p:sp>
        <p:nvSpPr>
          <p:cNvPr id="2" name="TextBox 1">
            <a:extLst>
              <a:ext uri="{FF2B5EF4-FFF2-40B4-BE49-F238E27FC236}">
                <a16:creationId xmlns:a16="http://schemas.microsoft.com/office/drawing/2014/main" id="{8F27F1E8-2F7A-EB10-164D-782C5ABE0D41}"/>
              </a:ext>
            </a:extLst>
          </p:cNvPr>
          <p:cNvSpPr txBox="1"/>
          <p:nvPr/>
        </p:nvSpPr>
        <p:spPr>
          <a:xfrm>
            <a:off x="2684306" y="3119520"/>
            <a:ext cx="8884302" cy="2400657"/>
          </a:xfrm>
          <a:prstGeom prst="rect">
            <a:avLst/>
          </a:prstGeom>
          <a:noFill/>
        </p:spPr>
        <p:txBody>
          <a:bodyPr wrap="square" rtlCol="0">
            <a:spAutoFit/>
          </a:bodyPr>
          <a:lstStyle/>
          <a:p>
            <a:pPr marL="285750" indent="-285750">
              <a:buFont typeface="Wingdings" pitchFamily="2" charset="2"/>
              <a:buChar char="Ø"/>
            </a:pPr>
            <a:r>
              <a:rPr lang="en-AU" sz="2400" b="1" dirty="0">
                <a:solidFill>
                  <a:srgbClr val="002060"/>
                </a:solidFill>
              </a:rPr>
              <a:t>Mk 1:8 </a:t>
            </a:r>
            <a:r>
              <a:rPr lang="en-AU" sz="2400" dirty="0">
                <a:solidFill>
                  <a:srgbClr val="002060"/>
                </a:solidFill>
              </a:rPr>
              <a:t>John’s baptism, “I baptise you with water, but he will baptise you with the Holy Spirit!”. </a:t>
            </a:r>
          </a:p>
          <a:p>
            <a:endParaRPr lang="en-AU" sz="1000" dirty="0">
              <a:solidFill>
                <a:srgbClr val="002060"/>
              </a:solidFill>
            </a:endParaRPr>
          </a:p>
          <a:p>
            <a:pPr marL="285750" indent="-285750">
              <a:buFont typeface="Wingdings" pitchFamily="2" charset="2"/>
              <a:buChar char="Ø"/>
            </a:pPr>
            <a:r>
              <a:rPr lang="en-AU" sz="2400" dirty="0">
                <a:solidFill>
                  <a:srgbClr val="002060"/>
                </a:solidFill>
              </a:rPr>
              <a:t>Marks the beginning of Jesus’ public ministry</a:t>
            </a:r>
          </a:p>
          <a:p>
            <a:endParaRPr lang="en-AU" sz="1000" dirty="0">
              <a:solidFill>
                <a:srgbClr val="002060"/>
              </a:solidFill>
            </a:endParaRPr>
          </a:p>
          <a:p>
            <a:pPr marL="285750" indent="-285750">
              <a:buFont typeface="Wingdings" pitchFamily="2" charset="2"/>
              <a:buChar char="Ø"/>
            </a:pPr>
            <a:r>
              <a:rPr lang="en-AU" sz="2400" dirty="0">
                <a:solidFill>
                  <a:srgbClr val="002060"/>
                </a:solidFill>
              </a:rPr>
              <a:t>Jesus entrusted the ministry of baptism to the disciples.</a:t>
            </a:r>
          </a:p>
          <a:p>
            <a:endParaRPr lang="en-AU" sz="1000" dirty="0">
              <a:solidFill>
                <a:srgbClr val="002060"/>
              </a:solidFill>
            </a:endParaRPr>
          </a:p>
          <a:p>
            <a:pPr marL="285750" indent="-285750">
              <a:buFont typeface="Wingdings" pitchFamily="2" charset="2"/>
              <a:buChar char="Ø"/>
            </a:pPr>
            <a:r>
              <a:rPr lang="en-AU" sz="2400" dirty="0">
                <a:solidFill>
                  <a:srgbClr val="002060"/>
                </a:solidFill>
              </a:rPr>
              <a:t>Christian baptism marks our new identity in Christ.</a:t>
            </a:r>
          </a:p>
        </p:txBody>
      </p:sp>
      <p:sp>
        <p:nvSpPr>
          <p:cNvPr id="10" name="Slide Number Placeholder 9">
            <a:extLst>
              <a:ext uri="{FF2B5EF4-FFF2-40B4-BE49-F238E27FC236}">
                <a16:creationId xmlns:a16="http://schemas.microsoft.com/office/drawing/2014/main" id="{9CE5F27C-AF63-B76D-2696-5CB5EC19FBC5}"/>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1968649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7D4B9B-6EBB-316A-8DA8-D973E0A89CB0}"/>
              </a:ext>
            </a:extLst>
          </p:cNvPr>
          <p:cNvSpPr/>
          <p:nvPr/>
        </p:nvSpPr>
        <p:spPr>
          <a:xfrm>
            <a:off x="1487488" y="260648"/>
            <a:ext cx="8319754" cy="1200329"/>
          </a:xfrm>
          <a:prstGeom prst="rect">
            <a:avLst/>
          </a:prstGeom>
        </p:spPr>
        <p:txBody>
          <a:bodyPr wrap="square">
            <a:spAutoFit/>
          </a:bodyPr>
          <a:lstStyle/>
          <a:p>
            <a:pPr lvl="0"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5) </a:t>
            </a:r>
            <a:r>
              <a:rPr lang="en-US" sz="3600" b="1" dirty="0">
                <a:solidFill>
                  <a:srgbClr val="002060"/>
                </a:solidFill>
              </a:rPr>
              <a:t>Means of Grace - </a:t>
            </a:r>
            <a:r>
              <a:rPr lang="en-AU" sz="3600" dirty="0">
                <a:solidFill>
                  <a:srgbClr val="002060"/>
                </a:solidFill>
              </a:rPr>
              <a:t>Baptism and Holy Communion</a:t>
            </a:r>
            <a:endParaRPr lang="en-US" sz="3600" b="1" dirty="0">
              <a:solidFill>
                <a:srgbClr val="002060"/>
              </a:solidFill>
            </a:endParaRPr>
          </a:p>
        </p:txBody>
      </p:sp>
      <p:sp>
        <p:nvSpPr>
          <p:cNvPr id="7" name="Rectangle 6">
            <a:extLst>
              <a:ext uri="{FF2B5EF4-FFF2-40B4-BE49-F238E27FC236}">
                <a16:creationId xmlns:a16="http://schemas.microsoft.com/office/drawing/2014/main" id="{ED649665-F357-6295-F894-EE23FE4A97C4}"/>
              </a:ext>
            </a:extLst>
          </p:cNvPr>
          <p:cNvSpPr/>
          <p:nvPr/>
        </p:nvSpPr>
        <p:spPr>
          <a:xfrm>
            <a:off x="1749339" y="6044110"/>
            <a:ext cx="4572000" cy="369332"/>
          </a:xfrm>
          <a:prstGeom prst="rect">
            <a:avLst/>
          </a:prstGeom>
        </p:spPr>
        <p:txBody>
          <a:bodyPr>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endParaRPr lang="en-AU" dirty="0"/>
          </a:p>
        </p:txBody>
      </p:sp>
      <p:pic>
        <p:nvPicPr>
          <p:cNvPr id="3" name="Picture 2">
            <a:extLst>
              <a:ext uri="{FF2B5EF4-FFF2-40B4-BE49-F238E27FC236}">
                <a16:creationId xmlns:a16="http://schemas.microsoft.com/office/drawing/2014/main" id="{2282B7B0-28CD-C33E-4AD5-1CB0DB434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9466" y="1615156"/>
            <a:ext cx="7228981" cy="518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a:extLst>
              <a:ext uri="{FF2B5EF4-FFF2-40B4-BE49-F238E27FC236}">
                <a16:creationId xmlns:a16="http://schemas.microsoft.com/office/drawing/2014/main" id="{58229884-0E10-B801-A78A-B69B56E4EC1F}"/>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24920575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7D4B9B-6EBB-316A-8DA8-D973E0A89CB0}"/>
              </a:ext>
            </a:extLst>
          </p:cNvPr>
          <p:cNvSpPr/>
          <p:nvPr/>
        </p:nvSpPr>
        <p:spPr>
          <a:xfrm>
            <a:off x="1487488" y="304726"/>
            <a:ext cx="8319754" cy="1200329"/>
          </a:xfrm>
          <a:prstGeom prst="rect">
            <a:avLst/>
          </a:prstGeom>
        </p:spPr>
        <p:txBody>
          <a:bodyPr wrap="square">
            <a:spAutoFit/>
          </a:bodyPr>
          <a:lstStyle/>
          <a:p>
            <a:pPr lvl="0"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5) </a:t>
            </a:r>
            <a:r>
              <a:rPr lang="en-US" sz="3600" b="1" dirty="0">
                <a:solidFill>
                  <a:srgbClr val="002060"/>
                </a:solidFill>
              </a:rPr>
              <a:t>Means of Grace - </a:t>
            </a:r>
            <a:r>
              <a:rPr lang="en-AU" sz="3600" dirty="0">
                <a:solidFill>
                  <a:srgbClr val="002060"/>
                </a:solidFill>
              </a:rPr>
              <a:t>Baptism and Holy Communion</a:t>
            </a:r>
            <a:endParaRPr lang="en-US" sz="3600" b="1" dirty="0">
              <a:solidFill>
                <a:srgbClr val="002060"/>
              </a:solidFill>
            </a:endParaRPr>
          </a:p>
        </p:txBody>
      </p:sp>
      <p:sp>
        <p:nvSpPr>
          <p:cNvPr id="5" name="Rectangle 4">
            <a:extLst>
              <a:ext uri="{FF2B5EF4-FFF2-40B4-BE49-F238E27FC236}">
                <a16:creationId xmlns:a16="http://schemas.microsoft.com/office/drawing/2014/main" id="{CB14C3AD-EE02-DCB6-8B1E-DCB12F2DFD71}"/>
              </a:ext>
            </a:extLst>
          </p:cNvPr>
          <p:cNvSpPr/>
          <p:nvPr/>
        </p:nvSpPr>
        <p:spPr>
          <a:xfrm>
            <a:off x="1836946" y="1677001"/>
            <a:ext cx="4572000" cy="584775"/>
          </a:xfrm>
          <a:prstGeom prst="rect">
            <a:avLst/>
          </a:prstGeom>
        </p:spPr>
        <p:txBody>
          <a:bodyPr>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r>
              <a:rPr lang="en-US" sz="32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A) </a:t>
            </a:r>
            <a:r>
              <a:rPr lang="en-AU" sz="3200" b="1" dirty="0">
                <a:solidFill>
                  <a:srgbClr val="002060"/>
                </a:solidFill>
              </a:rPr>
              <a:t>Baptism</a:t>
            </a:r>
          </a:p>
        </p:txBody>
      </p:sp>
      <p:sp>
        <p:nvSpPr>
          <p:cNvPr id="7" name="Rectangle 6">
            <a:extLst>
              <a:ext uri="{FF2B5EF4-FFF2-40B4-BE49-F238E27FC236}">
                <a16:creationId xmlns:a16="http://schemas.microsoft.com/office/drawing/2014/main" id="{ED649665-F357-6295-F894-EE23FE4A97C4}"/>
              </a:ext>
            </a:extLst>
          </p:cNvPr>
          <p:cNvSpPr/>
          <p:nvPr/>
        </p:nvSpPr>
        <p:spPr>
          <a:xfrm>
            <a:off x="1749339" y="6044110"/>
            <a:ext cx="4572000" cy="369332"/>
          </a:xfrm>
          <a:prstGeom prst="rect">
            <a:avLst/>
          </a:prstGeom>
        </p:spPr>
        <p:txBody>
          <a:bodyPr>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endParaRPr lang="en-AU" dirty="0"/>
          </a:p>
        </p:txBody>
      </p:sp>
      <p:sp>
        <p:nvSpPr>
          <p:cNvPr id="8" name="TextBox 7">
            <a:extLst>
              <a:ext uri="{FF2B5EF4-FFF2-40B4-BE49-F238E27FC236}">
                <a16:creationId xmlns:a16="http://schemas.microsoft.com/office/drawing/2014/main" id="{737EAACD-68FA-284A-D82A-4AC1EFBBF1BB}"/>
              </a:ext>
            </a:extLst>
          </p:cNvPr>
          <p:cNvSpPr txBox="1"/>
          <p:nvPr/>
        </p:nvSpPr>
        <p:spPr>
          <a:xfrm>
            <a:off x="2707778" y="2263405"/>
            <a:ext cx="7402335" cy="830997"/>
          </a:xfrm>
          <a:prstGeom prst="rect">
            <a:avLst/>
          </a:prstGeom>
          <a:noFill/>
        </p:spPr>
        <p:txBody>
          <a:bodyPr wrap="square" rtlCol="0">
            <a:spAutoFit/>
          </a:bodyPr>
          <a:lstStyle/>
          <a:p>
            <a:r>
              <a:rPr lang="en-AU" sz="2400" dirty="0">
                <a:solidFill>
                  <a:srgbClr val="002060"/>
                </a:solidFill>
              </a:rPr>
              <a:t>Baptism is an outward and visible sign of an inward and spiritual work of grace.</a:t>
            </a:r>
          </a:p>
        </p:txBody>
      </p:sp>
      <p:sp>
        <p:nvSpPr>
          <p:cNvPr id="2" name="TextBox 1">
            <a:extLst>
              <a:ext uri="{FF2B5EF4-FFF2-40B4-BE49-F238E27FC236}">
                <a16:creationId xmlns:a16="http://schemas.microsoft.com/office/drawing/2014/main" id="{8F27F1E8-2F7A-EB10-164D-782C5ABE0D41}"/>
              </a:ext>
            </a:extLst>
          </p:cNvPr>
          <p:cNvSpPr txBox="1"/>
          <p:nvPr/>
        </p:nvSpPr>
        <p:spPr>
          <a:xfrm>
            <a:off x="2783632" y="3119521"/>
            <a:ext cx="8640960" cy="2400657"/>
          </a:xfrm>
          <a:prstGeom prst="rect">
            <a:avLst/>
          </a:prstGeom>
          <a:noFill/>
        </p:spPr>
        <p:txBody>
          <a:bodyPr wrap="square" rtlCol="0">
            <a:spAutoFit/>
          </a:bodyPr>
          <a:lstStyle/>
          <a:p>
            <a:pPr marL="285750" indent="-285750">
              <a:buFont typeface="Wingdings" pitchFamily="2" charset="2"/>
              <a:buChar char="Ø"/>
            </a:pPr>
            <a:r>
              <a:rPr lang="en-AU" sz="2400" b="1" dirty="0">
                <a:solidFill>
                  <a:srgbClr val="002060"/>
                </a:solidFill>
              </a:rPr>
              <a:t>Mk 1:8 </a:t>
            </a:r>
            <a:r>
              <a:rPr lang="en-AU" sz="2400" dirty="0">
                <a:solidFill>
                  <a:srgbClr val="002060"/>
                </a:solidFill>
              </a:rPr>
              <a:t>John’s baptism, “I baptise you with water, but he will baptise you with the Holy Spirit!”. </a:t>
            </a:r>
          </a:p>
          <a:p>
            <a:endParaRPr lang="en-AU" sz="1000" dirty="0">
              <a:solidFill>
                <a:srgbClr val="002060"/>
              </a:solidFill>
            </a:endParaRPr>
          </a:p>
          <a:p>
            <a:pPr marL="285750" indent="-285750">
              <a:buFont typeface="Wingdings" pitchFamily="2" charset="2"/>
              <a:buChar char="Ø"/>
            </a:pPr>
            <a:r>
              <a:rPr lang="en-AU" sz="2400" dirty="0">
                <a:solidFill>
                  <a:srgbClr val="002060"/>
                </a:solidFill>
              </a:rPr>
              <a:t>Marks the beginning of Jesus’ public ministry</a:t>
            </a:r>
          </a:p>
          <a:p>
            <a:endParaRPr lang="en-AU" sz="1000" dirty="0">
              <a:solidFill>
                <a:srgbClr val="002060"/>
              </a:solidFill>
            </a:endParaRPr>
          </a:p>
          <a:p>
            <a:pPr marL="285750" indent="-285750">
              <a:buFont typeface="Wingdings" pitchFamily="2" charset="2"/>
              <a:buChar char="Ø"/>
            </a:pPr>
            <a:r>
              <a:rPr lang="en-AU" sz="2400" dirty="0">
                <a:solidFill>
                  <a:srgbClr val="002060"/>
                </a:solidFill>
              </a:rPr>
              <a:t>Jesus entrusted the ministry of baptism to the disciples.</a:t>
            </a:r>
          </a:p>
          <a:p>
            <a:endParaRPr lang="en-AU" sz="1000" dirty="0">
              <a:solidFill>
                <a:srgbClr val="002060"/>
              </a:solidFill>
            </a:endParaRPr>
          </a:p>
          <a:p>
            <a:pPr marL="285750" indent="-285750">
              <a:buFont typeface="Wingdings" pitchFamily="2" charset="2"/>
              <a:buChar char="Ø"/>
            </a:pPr>
            <a:r>
              <a:rPr lang="en-AU" sz="2400" dirty="0">
                <a:solidFill>
                  <a:srgbClr val="002060"/>
                </a:solidFill>
              </a:rPr>
              <a:t>Christian baptism marks our new identity in Christ.</a:t>
            </a:r>
          </a:p>
        </p:txBody>
      </p:sp>
      <p:sp>
        <p:nvSpPr>
          <p:cNvPr id="9" name="Slide Number Placeholder 8">
            <a:extLst>
              <a:ext uri="{FF2B5EF4-FFF2-40B4-BE49-F238E27FC236}">
                <a16:creationId xmlns:a16="http://schemas.microsoft.com/office/drawing/2014/main" id="{92ED1D08-1327-1CCE-8C6F-2272AD661789}"/>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242836329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FA7D20-38A3-4679-FD94-817AB13F2648}"/>
              </a:ext>
            </a:extLst>
          </p:cNvPr>
          <p:cNvSpPr txBox="1"/>
          <p:nvPr/>
        </p:nvSpPr>
        <p:spPr>
          <a:xfrm>
            <a:off x="947428" y="908720"/>
            <a:ext cx="10297144" cy="2577180"/>
          </a:xfrm>
          <a:prstGeom prst="rect">
            <a:avLst/>
          </a:prstGeom>
          <a:noFill/>
        </p:spPr>
        <p:txBody>
          <a:bodyPr wrap="square">
            <a:spAutoFit/>
          </a:bodyPr>
          <a:lstStyle/>
          <a:p>
            <a:pPr>
              <a:lnSpc>
                <a:spcPct val="115000"/>
              </a:lnSpc>
              <a:spcAft>
                <a:spcPts val="1000"/>
              </a:spcAft>
            </a:pPr>
            <a:r>
              <a:rPr lang="en-US" sz="3600" dirty="0">
                <a:effectLst/>
                <a:latin typeface="Verdana Pro Cond SemiBold" panose="020B0706030504040204" pitchFamily="34" charset="0"/>
                <a:ea typeface="Calibri" panose="020F0502020204030204" pitchFamily="34" charset="0"/>
                <a:cs typeface="Times New Roman" panose="02020603050405020304" pitchFamily="18" charset="0"/>
              </a:rPr>
              <a:t>A rhythm of life is a personal framework of “rhythms” which are practices, relationships, and patterns that help shape our life journey around the way of Jesus.</a:t>
            </a:r>
          </a:p>
        </p:txBody>
      </p:sp>
      <p:sp>
        <p:nvSpPr>
          <p:cNvPr id="5" name="Slide Number Placeholder 4">
            <a:extLst>
              <a:ext uri="{FF2B5EF4-FFF2-40B4-BE49-F238E27FC236}">
                <a16:creationId xmlns:a16="http://schemas.microsoft.com/office/drawing/2014/main" id="{58908908-EE9A-B5DB-1B57-6916C3AE01ED}"/>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234122373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im\Documents\Emmaus\baptism sprinkle.jpg">
            <a:extLst>
              <a:ext uri="{FF2B5EF4-FFF2-40B4-BE49-F238E27FC236}">
                <a16:creationId xmlns:a16="http://schemas.microsoft.com/office/drawing/2014/main" id="{FF1DE206-6C04-5BB6-F063-8B2FEB9345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2" y="23209"/>
            <a:ext cx="3168352" cy="38333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im\Documents\Emmaus\Baptism pouring.jpg">
            <a:extLst>
              <a:ext uri="{FF2B5EF4-FFF2-40B4-BE49-F238E27FC236}">
                <a16:creationId xmlns:a16="http://schemas.microsoft.com/office/drawing/2014/main" id="{D954CE31-0C8C-EE58-38E1-CD8D81822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225" y="23209"/>
            <a:ext cx="3812543" cy="25416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Jim\Documents\Emmaus\immersion.jpg">
            <a:extLst>
              <a:ext uri="{FF2B5EF4-FFF2-40B4-BE49-F238E27FC236}">
                <a16:creationId xmlns:a16="http://schemas.microsoft.com/office/drawing/2014/main" id="{10B940FC-4C30-7574-1D24-D238AA67C9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962"/>
          <a:stretch/>
        </p:blipFill>
        <p:spPr bwMode="auto">
          <a:xfrm>
            <a:off x="5190914" y="3217287"/>
            <a:ext cx="5051854" cy="28354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D6A5323-B4F5-4857-17D8-2364BE34E87B}"/>
              </a:ext>
            </a:extLst>
          </p:cNvPr>
          <p:cNvSpPr txBox="1"/>
          <p:nvPr/>
        </p:nvSpPr>
        <p:spPr>
          <a:xfrm>
            <a:off x="1915222" y="3884617"/>
            <a:ext cx="2668609" cy="461665"/>
          </a:xfrm>
          <a:prstGeom prst="rect">
            <a:avLst/>
          </a:prstGeom>
          <a:noFill/>
        </p:spPr>
        <p:txBody>
          <a:bodyPr wrap="square" rtlCol="0">
            <a:spAutoFit/>
          </a:bodyPr>
          <a:lstStyle/>
          <a:p>
            <a:pPr algn="ctr"/>
            <a:r>
              <a:rPr lang="en-AU" sz="24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Ezekiel 36:25 </a:t>
            </a:r>
          </a:p>
        </p:txBody>
      </p:sp>
      <p:sp>
        <p:nvSpPr>
          <p:cNvPr id="10" name="TextBox 9">
            <a:extLst>
              <a:ext uri="{FF2B5EF4-FFF2-40B4-BE49-F238E27FC236}">
                <a16:creationId xmlns:a16="http://schemas.microsoft.com/office/drawing/2014/main" id="{D69CF8B1-BBAE-69DA-A4AA-E1B4641B2566}"/>
              </a:ext>
            </a:extLst>
          </p:cNvPr>
          <p:cNvSpPr txBox="1"/>
          <p:nvPr/>
        </p:nvSpPr>
        <p:spPr>
          <a:xfrm>
            <a:off x="8249932" y="2615572"/>
            <a:ext cx="2022532" cy="461665"/>
          </a:xfrm>
          <a:prstGeom prst="rect">
            <a:avLst/>
          </a:prstGeom>
          <a:noFill/>
        </p:spPr>
        <p:txBody>
          <a:bodyPr wrap="square" rtlCol="0">
            <a:spAutoFit/>
          </a:bodyPr>
          <a:lstStyle/>
          <a:p>
            <a:pPr algn="ctr"/>
            <a:r>
              <a:rPr lang="en-AU" sz="24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Exodus 29:7</a:t>
            </a:r>
          </a:p>
        </p:txBody>
      </p:sp>
      <p:sp>
        <p:nvSpPr>
          <p:cNvPr id="11" name="TextBox 10">
            <a:extLst>
              <a:ext uri="{FF2B5EF4-FFF2-40B4-BE49-F238E27FC236}">
                <a16:creationId xmlns:a16="http://schemas.microsoft.com/office/drawing/2014/main" id="{7A89ECAE-0D03-CDA0-BB1B-92E670D4AAC4}"/>
              </a:ext>
            </a:extLst>
          </p:cNvPr>
          <p:cNvSpPr txBox="1"/>
          <p:nvPr/>
        </p:nvSpPr>
        <p:spPr>
          <a:xfrm>
            <a:off x="5087888" y="6096280"/>
            <a:ext cx="2417254" cy="461665"/>
          </a:xfrm>
          <a:prstGeom prst="rect">
            <a:avLst/>
          </a:prstGeom>
          <a:noFill/>
        </p:spPr>
        <p:txBody>
          <a:bodyPr wrap="square" rtlCol="0">
            <a:spAutoFit/>
          </a:bodyPr>
          <a:lstStyle/>
          <a:p>
            <a:pPr algn="ctr"/>
            <a:r>
              <a:rPr lang="en-AU" sz="24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Romans 6:3 - 4</a:t>
            </a:r>
          </a:p>
        </p:txBody>
      </p:sp>
      <p:sp>
        <p:nvSpPr>
          <p:cNvPr id="14" name="Slide Number Placeholder 13">
            <a:extLst>
              <a:ext uri="{FF2B5EF4-FFF2-40B4-BE49-F238E27FC236}">
                <a16:creationId xmlns:a16="http://schemas.microsoft.com/office/drawing/2014/main" id="{6A2CC0CD-3132-A5E6-8C88-B3BAF1CC0323}"/>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1045521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7D4B9B-6EBB-316A-8DA8-D973E0A89CB0}"/>
              </a:ext>
            </a:extLst>
          </p:cNvPr>
          <p:cNvSpPr/>
          <p:nvPr/>
        </p:nvSpPr>
        <p:spPr>
          <a:xfrm>
            <a:off x="1487488" y="338994"/>
            <a:ext cx="8319754" cy="1200329"/>
          </a:xfrm>
          <a:prstGeom prst="rect">
            <a:avLst/>
          </a:prstGeom>
        </p:spPr>
        <p:txBody>
          <a:bodyPr wrap="square">
            <a:spAutoFit/>
          </a:bodyPr>
          <a:lstStyle/>
          <a:p>
            <a:pPr lvl="0"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5) </a:t>
            </a:r>
            <a:r>
              <a:rPr lang="en-US" sz="3600" b="1" dirty="0">
                <a:solidFill>
                  <a:srgbClr val="002060"/>
                </a:solidFill>
              </a:rPr>
              <a:t>Means of Grace - </a:t>
            </a:r>
            <a:r>
              <a:rPr lang="en-AU" sz="3600" dirty="0">
                <a:solidFill>
                  <a:srgbClr val="002060"/>
                </a:solidFill>
              </a:rPr>
              <a:t>Baptism and Holy Communion</a:t>
            </a:r>
            <a:endParaRPr lang="en-US" sz="3600" b="1" dirty="0">
              <a:solidFill>
                <a:srgbClr val="002060"/>
              </a:solidFill>
            </a:endParaRPr>
          </a:p>
        </p:txBody>
      </p:sp>
      <p:sp>
        <p:nvSpPr>
          <p:cNvPr id="5" name="Rectangle 4">
            <a:extLst>
              <a:ext uri="{FF2B5EF4-FFF2-40B4-BE49-F238E27FC236}">
                <a16:creationId xmlns:a16="http://schemas.microsoft.com/office/drawing/2014/main" id="{CB14C3AD-EE02-DCB6-8B1E-DCB12F2DFD71}"/>
              </a:ext>
            </a:extLst>
          </p:cNvPr>
          <p:cNvSpPr/>
          <p:nvPr/>
        </p:nvSpPr>
        <p:spPr>
          <a:xfrm>
            <a:off x="1836946" y="1677001"/>
            <a:ext cx="5339174" cy="584775"/>
          </a:xfrm>
          <a:prstGeom prst="rect">
            <a:avLst/>
          </a:prstGeom>
        </p:spPr>
        <p:txBody>
          <a:bodyPr wrap="square">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r>
              <a:rPr lang="en-US" sz="32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B) </a:t>
            </a:r>
            <a:r>
              <a:rPr lang="en-AU" sz="3200" b="1" dirty="0">
                <a:solidFill>
                  <a:srgbClr val="002060"/>
                </a:solidFill>
              </a:rPr>
              <a:t>Holy Communion</a:t>
            </a:r>
          </a:p>
        </p:txBody>
      </p:sp>
      <p:sp>
        <p:nvSpPr>
          <p:cNvPr id="7" name="Rectangle 6">
            <a:extLst>
              <a:ext uri="{FF2B5EF4-FFF2-40B4-BE49-F238E27FC236}">
                <a16:creationId xmlns:a16="http://schemas.microsoft.com/office/drawing/2014/main" id="{ED649665-F357-6295-F894-EE23FE4A97C4}"/>
              </a:ext>
            </a:extLst>
          </p:cNvPr>
          <p:cNvSpPr/>
          <p:nvPr/>
        </p:nvSpPr>
        <p:spPr>
          <a:xfrm>
            <a:off x="1749339" y="6044110"/>
            <a:ext cx="4572000" cy="369332"/>
          </a:xfrm>
          <a:prstGeom prst="rect">
            <a:avLst/>
          </a:prstGeom>
        </p:spPr>
        <p:txBody>
          <a:bodyPr>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endParaRPr lang="en-AU" dirty="0"/>
          </a:p>
        </p:txBody>
      </p:sp>
      <p:sp>
        <p:nvSpPr>
          <p:cNvPr id="3" name="TextBox 2">
            <a:extLst>
              <a:ext uri="{FF2B5EF4-FFF2-40B4-BE49-F238E27FC236}">
                <a16:creationId xmlns:a16="http://schemas.microsoft.com/office/drawing/2014/main" id="{1B3E3381-C0A1-EB2C-4044-D1AC5C025886}"/>
              </a:ext>
            </a:extLst>
          </p:cNvPr>
          <p:cNvSpPr txBox="1"/>
          <p:nvPr/>
        </p:nvSpPr>
        <p:spPr>
          <a:xfrm>
            <a:off x="623392" y="2261776"/>
            <a:ext cx="7560840" cy="2677656"/>
          </a:xfrm>
          <a:prstGeom prst="rect">
            <a:avLst/>
          </a:prstGeom>
          <a:noFill/>
        </p:spPr>
        <p:txBody>
          <a:bodyPr wrap="square" rtlCol="0">
            <a:spAutoFit/>
          </a:bodyPr>
          <a:lstStyle/>
          <a:p>
            <a:pPr marL="0" lvl="2" algn="just"/>
            <a:r>
              <a:rPr lang="en-AU" sz="2400" b="1" dirty="0">
                <a:solidFill>
                  <a:srgbClr val="002060"/>
                </a:solidFill>
              </a:rPr>
              <a:t>1 Cor 11:23-26 </a:t>
            </a:r>
            <a:r>
              <a:rPr lang="en-AU" sz="2400" dirty="0">
                <a:solidFill>
                  <a:srgbClr val="002060"/>
                </a:solidFill>
              </a:rPr>
              <a:t>“... the Lord Jesus took some bread …and said, “This is my body, which is given for you. Do this to remember me.” In the same way, he took the cup of wine after supper, saying, “This cup is the new covenant between God and his people—an agreement confirmed with my blood. Do this to remember me as often as you drink it.”</a:t>
            </a:r>
            <a:endParaRPr lang="en-AU" dirty="0">
              <a:solidFill>
                <a:srgbClr val="7030A0"/>
              </a:solidFill>
            </a:endParaRPr>
          </a:p>
        </p:txBody>
      </p:sp>
      <p:pic>
        <p:nvPicPr>
          <p:cNvPr id="6" name="Picture 5">
            <a:extLst>
              <a:ext uri="{FF2B5EF4-FFF2-40B4-BE49-F238E27FC236}">
                <a16:creationId xmlns:a16="http://schemas.microsoft.com/office/drawing/2014/main" id="{3059E100-B3B7-B58E-66BE-AF866990D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0495" y="984203"/>
            <a:ext cx="3739009" cy="5879132"/>
          </a:xfrm>
          <a:prstGeom prst="rect">
            <a:avLst/>
          </a:prstGeom>
        </p:spPr>
      </p:pic>
      <p:sp>
        <p:nvSpPr>
          <p:cNvPr id="12" name="Slide Number Placeholder 11">
            <a:extLst>
              <a:ext uri="{FF2B5EF4-FFF2-40B4-BE49-F238E27FC236}">
                <a16:creationId xmlns:a16="http://schemas.microsoft.com/office/drawing/2014/main" id="{E1913610-3467-3E46-9B42-19C51913CEA6}"/>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p14="http://schemas.microsoft.com/office/powerpoint/2010/main" val="2658652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7D4B9B-6EBB-316A-8DA8-D973E0A89CB0}"/>
              </a:ext>
            </a:extLst>
          </p:cNvPr>
          <p:cNvSpPr/>
          <p:nvPr/>
        </p:nvSpPr>
        <p:spPr>
          <a:xfrm>
            <a:off x="1487488" y="298558"/>
            <a:ext cx="8319754" cy="1200329"/>
          </a:xfrm>
          <a:prstGeom prst="rect">
            <a:avLst/>
          </a:prstGeom>
        </p:spPr>
        <p:txBody>
          <a:bodyPr wrap="square">
            <a:spAutoFit/>
          </a:bodyPr>
          <a:lstStyle/>
          <a:p>
            <a:pPr lvl="0"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5) </a:t>
            </a:r>
            <a:r>
              <a:rPr lang="en-US" sz="3600" b="1" dirty="0">
                <a:solidFill>
                  <a:srgbClr val="002060"/>
                </a:solidFill>
              </a:rPr>
              <a:t>Means of Grace - </a:t>
            </a:r>
            <a:r>
              <a:rPr lang="en-AU" sz="3600" dirty="0">
                <a:solidFill>
                  <a:srgbClr val="002060"/>
                </a:solidFill>
              </a:rPr>
              <a:t>Baptism and Holy Communion</a:t>
            </a:r>
            <a:endParaRPr lang="en-US" sz="3600" b="1" dirty="0">
              <a:solidFill>
                <a:srgbClr val="002060"/>
              </a:solidFill>
            </a:endParaRPr>
          </a:p>
        </p:txBody>
      </p:sp>
      <p:sp>
        <p:nvSpPr>
          <p:cNvPr id="5" name="Rectangle 4">
            <a:extLst>
              <a:ext uri="{FF2B5EF4-FFF2-40B4-BE49-F238E27FC236}">
                <a16:creationId xmlns:a16="http://schemas.microsoft.com/office/drawing/2014/main" id="{CB14C3AD-EE02-DCB6-8B1E-DCB12F2DFD71}"/>
              </a:ext>
            </a:extLst>
          </p:cNvPr>
          <p:cNvSpPr/>
          <p:nvPr/>
        </p:nvSpPr>
        <p:spPr>
          <a:xfrm>
            <a:off x="1836946" y="1677001"/>
            <a:ext cx="5339174" cy="584775"/>
          </a:xfrm>
          <a:prstGeom prst="rect">
            <a:avLst/>
          </a:prstGeom>
        </p:spPr>
        <p:txBody>
          <a:bodyPr wrap="square">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r>
              <a:rPr lang="en-US" sz="32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B) </a:t>
            </a:r>
            <a:r>
              <a:rPr lang="en-AU" sz="3200" b="1" dirty="0">
                <a:solidFill>
                  <a:srgbClr val="002060"/>
                </a:solidFill>
              </a:rPr>
              <a:t>Holy Communion</a:t>
            </a:r>
          </a:p>
        </p:txBody>
      </p:sp>
      <p:sp>
        <p:nvSpPr>
          <p:cNvPr id="7" name="Rectangle 6">
            <a:extLst>
              <a:ext uri="{FF2B5EF4-FFF2-40B4-BE49-F238E27FC236}">
                <a16:creationId xmlns:a16="http://schemas.microsoft.com/office/drawing/2014/main" id="{ED649665-F357-6295-F894-EE23FE4A97C4}"/>
              </a:ext>
            </a:extLst>
          </p:cNvPr>
          <p:cNvSpPr/>
          <p:nvPr/>
        </p:nvSpPr>
        <p:spPr>
          <a:xfrm>
            <a:off x="1749339" y="6044110"/>
            <a:ext cx="4572000" cy="369332"/>
          </a:xfrm>
          <a:prstGeom prst="rect">
            <a:avLst/>
          </a:prstGeom>
        </p:spPr>
        <p:txBody>
          <a:bodyPr>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endParaRPr lang="en-AU" dirty="0"/>
          </a:p>
        </p:txBody>
      </p:sp>
      <p:sp>
        <p:nvSpPr>
          <p:cNvPr id="2" name="TextBox 1">
            <a:extLst>
              <a:ext uri="{FF2B5EF4-FFF2-40B4-BE49-F238E27FC236}">
                <a16:creationId xmlns:a16="http://schemas.microsoft.com/office/drawing/2014/main" id="{14260FC9-D4B2-2072-6F1B-736AACD85A1A}"/>
              </a:ext>
            </a:extLst>
          </p:cNvPr>
          <p:cNvSpPr txBox="1"/>
          <p:nvPr/>
        </p:nvSpPr>
        <p:spPr>
          <a:xfrm>
            <a:off x="2590847" y="2265774"/>
            <a:ext cx="7920880" cy="3354765"/>
          </a:xfrm>
          <a:prstGeom prst="rect">
            <a:avLst/>
          </a:prstGeom>
          <a:noFill/>
        </p:spPr>
        <p:txBody>
          <a:bodyPr wrap="square" rtlCol="0">
            <a:spAutoFit/>
          </a:bodyPr>
          <a:lstStyle/>
          <a:p>
            <a:pPr marL="285750" indent="-285750">
              <a:buFont typeface="Wingdings" pitchFamily="2" charset="2"/>
              <a:buChar char="Ø"/>
            </a:pPr>
            <a:r>
              <a:rPr lang="en-AU" sz="2400" dirty="0">
                <a:solidFill>
                  <a:srgbClr val="002060"/>
                </a:solidFill>
              </a:rPr>
              <a:t>We do it in remembrance of him.</a:t>
            </a:r>
          </a:p>
          <a:p>
            <a:endParaRPr lang="en-AU" sz="1000" dirty="0">
              <a:solidFill>
                <a:srgbClr val="002060"/>
              </a:solidFill>
            </a:endParaRPr>
          </a:p>
          <a:p>
            <a:pPr marL="285750" indent="-285750">
              <a:buFont typeface="Wingdings" pitchFamily="2" charset="2"/>
              <a:buChar char="Ø"/>
            </a:pPr>
            <a:r>
              <a:rPr lang="en-AU" sz="2400" dirty="0">
                <a:solidFill>
                  <a:srgbClr val="002060"/>
                </a:solidFill>
              </a:rPr>
              <a:t>On the first walk to Emmaus the two disciples  had their eyes opened in the breaking of the bread.</a:t>
            </a:r>
          </a:p>
          <a:p>
            <a:endParaRPr lang="en-AU" sz="1000" dirty="0">
              <a:solidFill>
                <a:srgbClr val="002060"/>
              </a:solidFill>
            </a:endParaRPr>
          </a:p>
          <a:p>
            <a:pPr marL="342900" indent="-342900">
              <a:buFont typeface="Wingdings" panose="05000000000000000000" pitchFamily="2" charset="2"/>
              <a:buChar char="Ø"/>
            </a:pPr>
            <a:r>
              <a:rPr lang="en-AU" sz="2400" dirty="0">
                <a:solidFill>
                  <a:srgbClr val="002060"/>
                </a:solidFill>
              </a:rPr>
              <a:t>We experience inward and spiritual grace.</a:t>
            </a:r>
          </a:p>
          <a:p>
            <a:pPr lvl="1"/>
            <a:endParaRPr lang="en-AU" sz="800" dirty="0">
              <a:solidFill>
                <a:srgbClr val="002060"/>
              </a:solidFill>
            </a:endParaRPr>
          </a:p>
          <a:p>
            <a:pPr marL="342900" indent="-342900">
              <a:buFont typeface="Wingdings" panose="05000000000000000000" pitchFamily="2" charset="2"/>
              <a:buChar char="Ø"/>
            </a:pPr>
            <a:r>
              <a:rPr lang="en-AU" sz="2400" dirty="0">
                <a:solidFill>
                  <a:srgbClr val="002060"/>
                </a:solidFill>
              </a:rPr>
              <a:t>We experience welcome and nourishment.</a:t>
            </a:r>
          </a:p>
          <a:p>
            <a:pPr lvl="1"/>
            <a:endParaRPr lang="en-AU" sz="800" dirty="0">
              <a:solidFill>
                <a:srgbClr val="002060"/>
              </a:solidFill>
            </a:endParaRPr>
          </a:p>
          <a:p>
            <a:pPr marL="342900" indent="-342900">
              <a:buFont typeface="Wingdings" panose="05000000000000000000" pitchFamily="2" charset="2"/>
              <a:buChar char="Ø"/>
            </a:pPr>
            <a:r>
              <a:rPr lang="en-AU" sz="2400" dirty="0">
                <a:solidFill>
                  <a:srgbClr val="002060"/>
                </a:solidFill>
              </a:rPr>
              <a:t>We experience the way God intends the world to be. </a:t>
            </a:r>
          </a:p>
          <a:p>
            <a:pPr marL="285750" indent="-285750">
              <a:buFont typeface="Wingdings" pitchFamily="2" charset="2"/>
              <a:buChar char="Ø"/>
            </a:pPr>
            <a:endParaRPr lang="en-AU" sz="2400" dirty="0">
              <a:solidFill>
                <a:srgbClr val="002060"/>
              </a:solidFill>
            </a:endParaRPr>
          </a:p>
          <a:p>
            <a:endParaRPr lang="en-AU" sz="800" dirty="0">
              <a:solidFill>
                <a:srgbClr val="002060"/>
              </a:solidFill>
            </a:endParaRPr>
          </a:p>
        </p:txBody>
      </p:sp>
      <p:sp>
        <p:nvSpPr>
          <p:cNvPr id="8" name="Slide Number Placeholder 7">
            <a:extLst>
              <a:ext uri="{FF2B5EF4-FFF2-40B4-BE49-F238E27FC236}">
                <a16:creationId xmlns:a16="http://schemas.microsoft.com/office/drawing/2014/main" id="{1843A8C1-AC73-EDE3-DAF5-C34E64CA15AC}"/>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32</a:t>
            </a:fld>
            <a:endParaRPr lang="en-US" dirty="0">
              <a:solidFill>
                <a:prstClr val="black">
                  <a:tint val="75000"/>
                </a:prstClr>
              </a:solidFill>
            </a:endParaRPr>
          </a:p>
        </p:txBody>
      </p:sp>
    </p:spTree>
    <p:extLst>
      <p:ext uri="{BB962C8B-B14F-4D97-AF65-F5344CB8AC3E}">
        <p14:creationId xmlns:p14="http://schemas.microsoft.com/office/powerpoint/2010/main" val="395057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7D4B9B-6EBB-316A-8DA8-D973E0A89CB0}"/>
              </a:ext>
            </a:extLst>
          </p:cNvPr>
          <p:cNvSpPr/>
          <p:nvPr/>
        </p:nvSpPr>
        <p:spPr>
          <a:xfrm>
            <a:off x="1487488" y="315959"/>
            <a:ext cx="8319754" cy="1200329"/>
          </a:xfrm>
          <a:prstGeom prst="rect">
            <a:avLst/>
          </a:prstGeom>
        </p:spPr>
        <p:txBody>
          <a:bodyPr wrap="square">
            <a:spAutoFit/>
          </a:bodyPr>
          <a:lstStyle/>
          <a:p>
            <a:pPr lvl="0"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5) </a:t>
            </a:r>
            <a:r>
              <a:rPr lang="en-US" sz="3600" b="1" dirty="0">
                <a:solidFill>
                  <a:srgbClr val="002060"/>
                </a:solidFill>
              </a:rPr>
              <a:t>Means of Grace - </a:t>
            </a:r>
            <a:r>
              <a:rPr lang="en-AU" sz="3600" dirty="0">
                <a:solidFill>
                  <a:srgbClr val="002060"/>
                </a:solidFill>
              </a:rPr>
              <a:t>Baptism and Holy Communion</a:t>
            </a:r>
            <a:endParaRPr lang="en-US" sz="3600" b="1" dirty="0">
              <a:solidFill>
                <a:srgbClr val="002060"/>
              </a:solidFill>
            </a:endParaRPr>
          </a:p>
        </p:txBody>
      </p:sp>
      <p:sp>
        <p:nvSpPr>
          <p:cNvPr id="5" name="Rectangle 4">
            <a:extLst>
              <a:ext uri="{FF2B5EF4-FFF2-40B4-BE49-F238E27FC236}">
                <a16:creationId xmlns:a16="http://schemas.microsoft.com/office/drawing/2014/main" id="{CB14C3AD-EE02-DCB6-8B1E-DCB12F2DFD71}"/>
              </a:ext>
            </a:extLst>
          </p:cNvPr>
          <p:cNvSpPr/>
          <p:nvPr/>
        </p:nvSpPr>
        <p:spPr>
          <a:xfrm>
            <a:off x="1836946" y="1677001"/>
            <a:ext cx="9587646" cy="584775"/>
          </a:xfrm>
          <a:prstGeom prst="rect">
            <a:avLst/>
          </a:prstGeom>
        </p:spPr>
        <p:txBody>
          <a:bodyPr wrap="square">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r>
              <a:rPr lang="en-US" sz="32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C) </a:t>
            </a:r>
            <a:r>
              <a:rPr lang="en-AU" sz="3200" b="1" dirty="0">
                <a:solidFill>
                  <a:srgbClr val="002060"/>
                </a:solidFill>
              </a:rPr>
              <a:t>Means of grace need room to grow</a:t>
            </a:r>
          </a:p>
        </p:txBody>
      </p:sp>
      <p:sp>
        <p:nvSpPr>
          <p:cNvPr id="7" name="Rectangle 6">
            <a:extLst>
              <a:ext uri="{FF2B5EF4-FFF2-40B4-BE49-F238E27FC236}">
                <a16:creationId xmlns:a16="http://schemas.microsoft.com/office/drawing/2014/main" id="{ED649665-F357-6295-F894-EE23FE4A97C4}"/>
              </a:ext>
            </a:extLst>
          </p:cNvPr>
          <p:cNvSpPr/>
          <p:nvPr/>
        </p:nvSpPr>
        <p:spPr>
          <a:xfrm>
            <a:off x="1749339" y="6044110"/>
            <a:ext cx="4572000" cy="369332"/>
          </a:xfrm>
          <a:prstGeom prst="rect">
            <a:avLst/>
          </a:prstGeom>
        </p:spPr>
        <p:txBody>
          <a:bodyPr>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endParaRPr lang="en-AU" dirty="0"/>
          </a:p>
        </p:txBody>
      </p:sp>
      <p:sp>
        <p:nvSpPr>
          <p:cNvPr id="2" name="TextBox 1">
            <a:extLst>
              <a:ext uri="{FF2B5EF4-FFF2-40B4-BE49-F238E27FC236}">
                <a16:creationId xmlns:a16="http://schemas.microsoft.com/office/drawing/2014/main" id="{F9E575BD-AACB-DBE2-2FD9-13D5B44E80F0}"/>
              </a:ext>
            </a:extLst>
          </p:cNvPr>
          <p:cNvSpPr txBox="1"/>
          <p:nvPr/>
        </p:nvSpPr>
        <p:spPr>
          <a:xfrm>
            <a:off x="443372" y="2279335"/>
            <a:ext cx="11305256" cy="3062377"/>
          </a:xfrm>
          <a:prstGeom prst="rect">
            <a:avLst/>
          </a:prstGeom>
          <a:noFill/>
        </p:spPr>
        <p:txBody>
          <a:bodyPr wrap="square" rtlCol="0">
            <a:spAutoFit/>
          </a:bodyPr>
          <a:lstStyle/>
          <a:p>
            <a:pPr lvl="0" algn="just"/>
            <a:r>
              <a:rPr lang="en-AU" sz="2400" dirty="0">
                <a:solidFill>
                  <a:srgbClr val="002060"/>
                </a:solidFill>
              </a:rPr>
              <a:t>John 15:1 – 2  “I am the true grapevine, and my Father is the gardener.  He cuts off every branch of mine that doesn’t produce fruit, and he prunes the branches that do bear fruit so they will produce even more.”</a:t>
            </a:r>
          </a:p>
          <a:p>
            <a:pPr marL="800100" lvl="1" indent="-342900" algn="just">
              <a:spcBef>
                <a:spcPts val="1200"/>
              </a:spcBef>
              <a:spcAft>
                <a:spcPts val="600"/>
              </a:spcAft>
              <a:buFont typeface="+mj-lt"/>
              <a:buAutoNum type="alphaUcPeriod"/>
            </a:pPr>
            <a:r>
              <a:rPr lang="en-AU" sz="2400" dirty="0">
                <a:solidFill>
                  <a:srgbClr val="002060"/>
                </a:solidFill>
              </a:rPr>
              <a:t>To make room for new life in Christ, something old has to die. God prunes away those dead and unproductive parts in our lives to enable us to be fruitful and productive disciples. </a:t>
            </a:r>
          </a:p>
          <a:p>
            <a:pPr marL="857250" lvl="1" indent="-400050">
              <a:spcBef>
                <a:spcPts val="1200"/>
              </a:spcBef>
              <a:spcAft>
                <a:spcPts val="600"/>
              </a:spcAft>
              <a:buFont typeface="+mj-lt"/>
              <a:buAutoNum type="alphaUcPeriod"/>
            </a:pPr>
            <a:r>
              <a:rPr lang="en-AU" sz="2400" dirty="0">
                <a:solidFill>
                  <a:srgbClr val="002060"/>
                </a:solidFill>
              </a:rPr>
              <a:t>Consider this question:</a:t>
            </a:r>
          </a:p>
        </p:txBody>
      </p:sp>
      <p:sp>
        <p:nvSpPr>
          <p:cNvPr id="8" name="Slide Number Placeholder 7">
            <a:extLst>
              <a:ext uri="{FF2B5EF4-FFF2-40B4-BE49-F238E27FC236}">
                <a16:creationId xmlns:a16="http://schemas.microsoft.com/office/drawing/2014/main" id="{CFD8386D-41F0-7853-6FCF-3B2D8F4C7131}"/>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1449075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49665-F357-6295-F894-EE23FE4A97C4}"/>
              </a:ext>
            </a:extLst>
          </p:cNvPr>
          <p:cNvSpPr/>
          <p:nvPr/>
        </p:nvSpPr>
        <p:spPr>
          <a:xfrm>
            <a:off x="1749339" y="6044110"/>
            <a:ext cx="4572000" cy="369332"/>
          </a:xfrm>
          <a:prstGeom prst="rect">
            <a:avLst/>
          </a:prstGeom>
        </p:spPr>
        <p:txBody>
          <a:bodyPr>
            <a:spAutoFit/>
          </a:bodyPr>
          <a:lstStyle/>
          <a:p>
            <a:r>
              <a:rPr lang="en-US"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	</a:t>
            </a:r>
            <a:endParaRPr lang="en-AU" dirty="0"/>
          </a:p>
        </p:txBody>
      </p:sp>
      <p:sp>
        <p:nvSpPr>
          <p:cNvPr id="6" name="TextBox 5">
            <a:extLst>
              <a:ext uri="{FF2B5EF4-FFF2-40B4-BE49-F238E27FC236}">
                <a16:creationId xmlns:a16="http://schemas.microsoft.com/office/drawing/2014/main" id="{741BAB48-AD62-2F6A-F1F5-CA9FCD77E855}"/>
              </a:ext>
            </a:extLst>
          </p:cNvPr>
          <p:cNvSpPr txBox="1"/>
          <p:nvPr/>
        </p:nvSpPr>
        <p:spPr>
          <a:xfrm>
            <a:off x="461374" y="3645024"/>
            <a:ext cx="11269252" cy="1938992"/>
          </a:xfrm>
          <a:prstGeom prst="rect">
            <a:avLst/>
          </a:prstGeom>
          <a:noFill/>
        </p:spPr>
        <p:txBody>
          <a:bodyPr wrap="square">
            <a:spAutoFit/>
          </a:bodyPr>
          <a:lstStyle/>
          <a:p>
            <a:pPr algn="ctr">
              <a:spcBef>
                <a:spcPts val="1200"/>
              </a:spcBef>
              <a:spcAft>
                <a:spcPts val="600"/>
              </a:spcAft>
            </a:pPr>
            <a:r>
              <a:rPr lang="en-AU" sz="6000" b="1" dirty="0">
                <a:solidFill>
                  <a:srgbClr val="002060"/>
                </a:solidFill>
                <a:latin typeface="Vijaya" pitchFamily="34" charset="0"/>
                <a:cs typeface="Vijaya" pitchFamily="34" charset="0"/>
              </a:rPr>
              <a:t>What has to be pruned or die in your life in order to keep experiencing God’s grace?</a:t>
            </a:r>
          </a:p>
        </p:txBody>
      </p:sp>
      <p:pic>
        <p:nvPicPr>
          <p:cNvPr id="1026" name="Picture 2" descr="The best way to plant and prune a grapevine for delicious grapes this  season | The Telegraph">
            <a:extLst>
              <a:ext uri="{FF2B5EF4-FFF2-40B4-BE49-F238E27FC236}">
                <a16:creationId xmlns:a16="http://schemas.microsoft.com/office/drawing/2014/main" id="{0DA6114D-728A-72A5-17BC-BCA5C2BA3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647" y="13062"/>
            <a:ext cx="5918189" cy="370397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CC91E5BD-8180-8BD5-C9B1-2CE4D58E4680}"/>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195257151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FA7D20-38A3-4679-FD94-817AB13F2648}"/>
              </a:ext>
            </a:extLst>
          </p:cNvPr>
          <p:cNvSpPr txBox="1"/>
          <p:nvPr/>
        </p:nvSpPr>
        <p:spPr>
          <a:xfrm>
            <a:off x="947428" y="1772816"/>
            <a:ext cx="10297144" cy="1107996"/>
          </a:xfrm>
          <a:prstGeom prst="rect">
            <a:avLst/>
          </a:prstGeom>
          <a:noFill/>
        </p:spPr>
        <p:txBody>
          <a:bodyPr wrap="square">
            <a:spAutoFit/>
          </a:bodyPr>
          <a:lstStyle/>
          <a:p>
            <a:pPr algn="ctr"/>
            <a:r>
              <a:rPr lang="en-US" sz="6600" b="1" dirty="0">
                <a:ln w="900" cmpd="sng">
                  <a:solidFill>
                    <a:schemeClr val="accent1">
                      <a:satMod val="190000"/>
                      <a:alpha val="55000"/>
                    </a:schemeClr>
                  </a:solidFill>
                  <a:prstDash val="solid"/>
                </a:ln>
                <a:solidFill>
                  <a:srgbClr val="002060"/>
                </a:solidFill>
                <a:effectLst>
                  <a:innerShdw blurRad="101600" dist="76200" dir="5400000">
                    <a:schemeClr val="accent1">
                      <a:satMod val="190000"/>
                      <a:tint val="100000"/>
                      <a:alpha val="74000"/>
                    </a:schemeClr>
                  </a:innerShdw>
                </a:effectLst>
              </a:rPr>
              <a:t>Means of Grace</a:t>
            </a:r>
          </a:p>
        </p:txBody>
      </p:sp>
      <p:sp>
        <p:nvSpPr>
          <p:cNvPr id="4" name="TextBox 3">
            <a:extLst>
              <a:ext uri="{FF2B5EF4-FFF2-40B4-BE49-F238E27FC236}">
                <a16:creationId xmlns:a16="http://schemas.microsoft.com/office/drawing/2014/main" id="{D2CDA498-7C88-34EF-61EB-38BD74F10535}"/>
              </a:ext>
            </a:extLst>
          </p:cNvPr>
          <p:cNvSpPr txBox="1"/>
          <p:nvPr/>
        </p:nvSpPr>
        <p:spPr>
          <a:xfrm>
            <a:off x="7032104" y="4221088"/>
            <a:ext cx="6096000"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00" cmpd="sng">
                  <a:solidFill>
                    <a:srgbClr val="BBE0E3">
                      <a:satMod val="190000"/>
                      <a:alpha val="55000"/>
                    </a:srgbClr>
                  </a:solidFill>
                  <a:prstDash val="solid"/>
                </a:ln>
                <a:solidFill>
                  <a:srgbClr val="002060"/>
                </a:solidFill>
                <a:effectLst>
                  <a:innerShdw blurRad="101600" dist="76200" dir="5400000">
                    <a:srgbClr val="BBE0E3">
                      <a:satMod val="190000"/>
                      <a:tint val="100000"/>
                      <a:alpha val="74000"/>
                    </a:srgbClr>
                  </a:innerShdw>
                </a:effectLst>
                <a:uLnTx/>
                <a:uFillTx/>
                <a:latin typeface="Arial" panose="020B0604020202020204" pitchFamily="34" charset="0"/>
                <a:ea typeface="+mn-ea"/>
                <a:cs typeface="Arial" panose="020B0604020202020204" pitchFamily="34" charset="0"/>
              </a:rPr>
              <a:t>By Jim Curtis</a:t>
            </a:r>
          </a:p>
        </p:txBody>
      </p:sp>
      <p:sp>
        <p:nvSpPr>
          <p:cNvPr id="7" name="Slide Number Placeholder 6">
            <a:extLst>
              <a:ext uri="{FF2B5EF4-FFF2-40B4-BE49-F238E27FC236}">
                <a16:creationId xmlns:a16="http://schemas.microsoft.com/office/drawing/2014/main" id="{DA9EB588-320C-17DE-9491-72337331316E}"/>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11535949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FB3DF0-3AAC-02E6-2AF6-FC48A7C10FCC}"/>
              </a:ext>
            </a:extLst>
          </p:cNvPr>
          <p:cNvSpPr/>
          <p:nvPr/>
        </p:nvSpPr>
        <p:spPr>
          <a:xfrm>
            <a:off x="623392" y="188640"/>
            <a:ext cx="8319754" cy="1754326"/>
          </a:xfrm>
          <a:prstGeom prst="rect">
            <a:avLst/>
          </a:prstGeom>
        </p:spPr>
        <p:txBody>
          <a:bodyPr wrap="square">
            <a:spAutoFit/>
          </a:bodyPr>
          <a:lstStyle/>
          <a:p>
            <a:pPr lvl="0"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1) </a:t>
            </a:r>
            <a:r>
              <a:rPr lang="en-US" sz="3600" b="1" dirty="0">
                <a:solidFill>
                  <a:srgbClr val="002060"/>
                </a:solidFill>
              </a:rPr>
              <a:t>Means of Grace are sacred moments where Christ becomes present anew.</a:t>
            </a:r>
          </a:p>
        </p:txBody>
      </p:sp>
      <p:sp>
        <p:nvSpPr>
          <p:cNvPr id="5" name="TextBox 4">
            <a:extLst>
              <a:ext uri="{FF2B5EF4-FFF2-40B4-BE49-F238E27FC236}">
                <a16:creationId xmlns:a16="http://schemas.microsoft.com/office/drawing/2014/main" id="{922F96BB-1597-E57F-E72C-6CF2AE47FA50}"/>
              </a:ext>
            </a:extLst>
          </p:cNvPr>
          <p:cNvSpPr txBox="1"/>
          <p:nvPr/>
        </p:nvSpPr>
        <p:spPr>
          <a:xfrm>
            <a:off x="1946306" y="2963852"/>
            <a:ext cx="8319753" cy="1077218"/>
          </a:xfrm>
          <a:prstGeom prst="rect">
            <a:avLst/>
          </a:prstGeom>
          <a:noFill/>
        </p:spPr>
        <p:txBody>
          <a:bodyPr wrap="square" rtlCol="0">
            <a:spAutoFit/>
          </a:bodyPr>
          <a:lstStyle/>
          <a:p>
            <a:pPr algn="ctr"/>
            <a:r>
              <a:rPr lang="en-AU" sz="3200" b="1" dirty="0">
                <a:solidFill>
                  <a:srgbClr val="002060"/>
                </a:solidFill>
              </a:rPr>
              <a:t>Means of Grace are rhythms God uses to share His grace with us.</a:t>
            </a:r>
          </a:p>
        </p:txBody>
      </p:sp>
      <p:sp>
        <p:nvSpPr>
          <p:cNvPr id="8" name="Slide Number Placeholder 7">
            <a:extLst>
              <a:ext uri="{FF2B5EF4-FFF2-40B4-BE49-F238E27FC236}">
                <a16:creationId xmlns:a16="http://schemas.microsoft.com/office/drawing/2014/main" id="{AAC6D39B-A9A5-7206-5390-AE1A9319F8D1}"/>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2781274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FB3DF0-3AAC-02E6-2AF6-FC48A7C10FCC}"/>
              </a:ext>
            </a:extLst>
          </p:cNvPr>
          <p:cNvSpPr/>
          <p:nvPr/>
        </p:nvSpPr>
        <p:spPr>
          <a:xfrm>
            <a:off x="799756" y="195654"/>
            <a:ext cx="8319754" cy="1754326"/>
          </a:xfrm>
          <a:prstGeom prst="rect">
            <a:avLst/>
          </a:prstGeom>
        </p:spPr>
        <p:txBody>
          <a:bodyPr wrap="square">
            <a:spAutoFit/>
          </a:bodyPr>
          <a:lstStyle/>
          <a:p>
            <a:pPr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2) </a:t>
            </a:r>
            <a:r>
              <a:rPr lang="en-US" sz="3600" b="1" dirty="0">
                <a:solidFill>
                  <a:srgbClr val="002060"/>
                </a:solidFill>
              </a:rPr>
              <a:t>Sacred moments are special moments with God.</a:t>
            </a:r>
          </a:p>
          <a:p>
            <a:pPr lvl="0" algn="ctr"/>
            <a:endParaRPr lang="en-US" sz="3600" b="1" dirty="0">
              <a:solidFill>
                <a:srgbClr val="002060"/>
              </a:solidFill>
            </a:endParaRPr>
          </a:p>
        </p:txBody>
      </p:sp>
      <p:pic>
        <p:nvPicPr>
          <p:cNvPr id="6" name="Picture 2" descr="C:\Users\Jim\Documents\Emmaus\2ndGrandCanyon_Pan.jpg">
            <a:extLst>
              <a:ext uri="{FF2B5EF4-FFF2-40B4-BE49-F238E27FC236}">
                <a16:creationId xmlns:a16="http://schemas.microsoft.com/office/drawing/2014/main" id="{6DD2EFAC-EC60-90FC-740B-17706DE24F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025" y="2420888"/>
            <a:ext cx="5822045" cy="39644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im\Documents\Emmaus\Shaun 1 month.jpg">
            <a:extLst>
              <a:ext uri="{FF2B5EF4-FFF2-40B4-BE49-F238E27FC236}">
                <a16:creationId xmlns:a16="http://schemas.microsoft.com/office/drawing/2014/main" id="{4289D173-5C7E-C600-FA6C-02A8C86550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7808" y="2420888"/>
            <a:ext cx="2776916" cy="3937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Jim\Documents\Emmaus\Jim Broken leg.jpg">
            <a:extLst>
              <a:ext uri="{FF2B5EF4-FFF2-40B4-BE49-F238E27FC236}">
                <a16:creationId xmlns:a16="http://schemas.microsoft.com/office/drawing/2014/main" id="{1E3A8950-814A-5284-4F28-216C7BDA60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9633" y="2426600"/>
            <a:ext cx="5592874" cy="39379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78B16B-3820-F0BD-258E-37CDCC6FCBAA}"/>
              </a:ext>
            </a:extLst>
          </p:cNvPr>
          <p:cNvSpPr txBox="1"/>
          <p:nvPr/>
        </p:nvSpPr>
        <p:spPr>
          <a:xfrm>
            <a:off x="2351584" y="1484784"/>
            <a:ext cx="7488832" cy="1538883"/>
          </a:xfrm>
          <a:prstGeom prst="rect">
            <a:avLst/>
          </a:prstGeom>
          <a:noFill/>
        </p:spPr>
        <p:txBody>
          <a:bodyPr wrap="square" rtlCol="0">
            <a:spAutoFit/>
          </a:bodyPr>
          <a:lstStyle/>
          <a:p>
            <a:pPr marL="342900" indent="-342900">
              <a:buFont typeface="+mj-lt"/>
              <a:buAutoNum type="alphaLcPeriod"/>
            </a:pPr>
            <a:r>
              <a:rPr lang="en-AU" sz="2800" b="1" dirty="0">
                <a:solidFill>
                  <a:srgbClr val="002060"/>
                </a:solidFill>
              </a:rPr>
              <a:t>  Some sacred moments come as a surprise</a:t>
            </a:r>
            <a:r>
              <a:rPr lang="en-AU" sz="2800" dirty="0">
                <a:solidFill>
                  <a:srgbClr val="002060"/>
                </a:solidFill>
              </a:rPr>
              <a:t>.</a:t>
            </a:r>
          </a:p>
          <a:p>
            <a:endParaRPr lang="en-AU" sz="2000" dirty="0">
              <a:solidFill>
                <a:srgbClr val="7030A0"/>
              </a:solidFill>
            </a:endParaRPr>
          </a:p>
          <a:p>
            <a:pPr marL="342900" indent="-342900">
              <a:buFont typeface="+mj-lt"/>
              <a:buAutoNum type="alphaLcPeriod" startAt="4"/>
            </a:pPr>
            <a:endParaRPr lang="en-AU" dirty="0"/>
          </a:p>
        </p:txBody>
      </p:sp>
      <p:sp>
        <p:nvSpPr>
          <p:cNvPr id="11" name="Slide Number Placeholder 10">
            <a:extLst>
              <a:ext uri="{FF2B5EF4-FFF2-40B4-BE49-F238E27FC236}">
                <a16:creationId xmlns:a16="http://schemas.microsoft.com/office/drawing/2014/main" id="{EA90076A-DA95-537C-016D-B544C3FBA9A6}"/>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3059176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839416" y="205597"/>
            <a:ext cx="8352928" cy="1200329"/>
          </a:xfrm>
          <a:prstGeom prst="rect">
            <a:avLst/>
          </a:prstGeom>
        </p:spPr>
        <p:txBody>
          <a:bodyPr wrap="square">
            <a:spAutoFit/>
          </a:bodyPr>
          <a:lstStyle/>
          <a:p>
            <a:pPr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2) </a:t>
            </a:r>
            <a:r>
              <a:rPr lang="en-US" sz="3600" b="1" dirty="0">
                <a:solidFill>
                  <a:srgbClr val="002060"/>
                </a:solidFill>
              </a:rPr>
              <a:t>Sacred moments are special moments with God.</a:t>
            </a:r>
          </a:p>
        </p:txBody>
      </p:sp>
      <p:pic>
        <p:nvPicPr>
          <p:cNvPr id="7" name="Picture 6">
            <a:extLst>
              <a:ext uri="{FF2B5EF4-FFF2-40B4-BE49-F238E27FC236}">
                <a16:creationId xmlns:a16="http://schemas.microsoft.com/office/drawing/2014/main" id="{888E2234-CFD9-44A0-6DAB-C930AD3199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22" y="2257180"/>
            <a:ext cx="7772355" cy="4371950"/>
          </a:xfrm>
          <a:prstGeom prst="rect">
            <a:avLst/>
          </a:prstGeom>
        </p:spPr>
      </p:pic>
      <p:sp>
        <p:nvSpPr>
          <p:cNvPr id="6" name="TextBox 5">
            <a:extLst>
              <a:ext uri="{FF2B5EF4-FFF2-40B4-BE49-F238E27FC236}">
                <a16:creationId xmlns:a16="http://schemas.microsoft.com/office/drawing/2014/main" id="{4BEB9DB9-2331-81AE-2C99-CA7B1A3E2815}"/>
              </a:ext>
            </a:extLst>
          </p:cNvPr>
          <p:cNvSpPr txBox="1"/>
          <p:nvPr/>
        </p:nvSpPr>
        <p:spPr>
          <a:xfrm>
            <a:off x="2351584" y="1628800"/>
            <a:ext cx="7488832" cy="646331"/>
          </a:xfrm>
          <a:prstGeom prst="rect">
            <a:avLst/>
          </a:prstGeom>
          <a:noFill/>
        </p:spPr>
        <p:txBody>
          <a:bodyPr wrap="square" rtlCol="0">
            <a:spAutoFit/>
          </a:bodyPr>
          <a:lstStyle/>
          <a:p>
            <a:r>
              <a:rPr lang="en-AU" sz="3600" b="1" dirty="0">
                <a:solidFill>
                  <a:srgbClr val="002060"/>
                </a:solidFill>
              </a:rPr>
              <a:t>Confirmation</a:t>
            </a:r>
            <a:r>
              <a:rPr lang="en-AU" sz="3600" dirty="0">
                <a:solidFill>
                  <a:srgbClr val="002060"/>
                </a:solidFill>
              </a:rPr>
              <a:t>. </a:t>
            </a:r>
            <a:endParaRPr lang="en-AU" sz="3600" b="1" dirty="0">
              <a:solidFill>
                <a:srgbClr val="002060"/>
              </a:solidFill>
            </a:endParaRPr>
          </a:p>
        </p:txBody>
      </p:sp>
      <p:sp>
        <p:nvSpPr>
          <p:cNvPr id="9" name="TextBox 8">
            <a:extLst>
              <a:ext uri="{FF2B5EF4-FFF2-40B4-BE49-F238E27FC236}">
                <a16:creationId xmlns:a16="http://schemas.microsoft.com/office/drawing/2014/main" id="{79359929-DF7E-244F-D272-0899237EF9AD}"/>
              </a:ext>
            </a:extLst>
          </p:cNvPr>
          <p:cNvSpPr txBox="1"/>
          <p:nvPr/>
        </p:nvSpPr>
        <p:spPr>
          <a:xfrm>
            <a:off x="1897391" y="2275131"/>
            <a:ext cx="6096000" cy="1384995"/>
          </a:xfrm>
          <a:prstGeom prst="rect">
            <a:avLst/>
          </a:prstGeom>
          <a:noFill/>
        </p:spPr>
        <p:txBody>
          <a:bodyPr wrap="square">
            <a:spAutoFit/>
          </a:bodyPr>
          <a:lstStyle/>
          <a:p>
            <a:pPr marL="914400" marR="0" lvl="1" indent="-4572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AU"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Marks a new level of responsibility that one takes for one’s own faith.</a:t>
            </a:r>
            <a:endParaRPr kumimoji="0" lang="en-AU"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Slide Number Placeholder 11">
            <a:extLst>
              <a:ext uri="{FF2B5EF4-FFF2-40B4-BE49-F238E27FC236}">
                <a16:creationId xmlns:a16="http://schemas.microsoft.com/office/drawing/2014/main" id="{75DF0D78-8EB2-E14F-D6B7-E61973F6203E}"/>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1955552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13D807-186C-52ED-D0BE-2874DA0EC19C}"/>
              </a:ext>
            </a:extLst>
          </p:cNvPr>
          <p:cNvSpPr txBox="1"/>
          <p:nvPr/>
        </p:nvSpPr>
        <p:spPr>
          <a:xfrm>
            <a:off x="2737125" y="1844824"/>
            <a:ext cx="7488832" cy="2215991"/>
          </a:xfrm>
          <a:prstGeom prst="rect">
            <a:avLst/>
          </a:prstGeom>
          <a:noFill/>
        </p:spPr>
        <p:txBody>
          <a:bodyPr wrap="square" rtlCol="0">
            <a:spAutoFit/>
          </a:bodyPr>
          <a:lstStyle/>
          <a:p>
            <a:r>
              <a:rPr lang="en-AU" sz="3600" b="1" dirty="0">
                <a:solidFill>
                  <a:srgbClr val="002060"/>
                </a:solidFill>
              </a:rPr>
              <a:t>Ordination</a:t>
            </a:r>
            <a:r>
              <a:rPr lang="en-AU" sz="3600" dirty="0">
                <a:solidFill>
                  <a:srgbClr val="002060"/>
                </a:solidFill>
              </a:rPr>
              <a:t>. </a:t>
            </a:r>
          </a:p>
          <a:p>
            <a:pPr marL="914400" lvl="1" indent="-457200">
              <a:buFont typeface="Arial" pitchFamily="34" charset="0"/>
              <a:buChar char="•"/>
            </a:pPr>
            <a:r>
              <a:rPr lang="en-AU" sz="2800" b="1" dirty="0">
                <a:solidFill>
                  <a:srgbClr val="002060"/>
                </a:solidFill>
              </a:rPr>
              <a:t>A congregation marks the transition of those called to pastoral leadership within the body of Christ.</a:t>
            </a:r>
          </a:p>
          <a:p>
            <a:pPr marL="342900" indent="-342900">
              <a:buFont typeface="+mj-lt"/>
              <a:buAutoNum type="alphaLcPeriod" startAt="4"/>
            </a:pPr>
            <a:endParaRPr lang="en-AU" dirty="0"/>
          </a:p>
        </p:txBody>
      </p:sp>
      <p:sp>
        <p:nvSpPr>
          <p:cNvPr id="5" name="Rectangle 4">
            <a:extLst>
              <a:ext uri="{FF2B5EF4-FFF2-40B4-BE49-F238E27FC236}">
                <a16:creationId xmlns:a16="http://schemas.microsoft.com/office/drawing/2014/main" id="{4E88A6E2-6A4B-24CA-3AB8-9805CC76FF7A}"/>
              </a:ext>
            </a:extLst>
          </p:cNvPr>
          <p:cNvSpPr/>
          <p:nvPr/>
        </p:nvSpPr>
        <p:spPr>
          <a:xfrm>
            <a:off x="839416" y="219236"/>
            <a:ext cx="8352928" cy="1200329"/>
          </a:xfrm>
          <a:prstGeom prst="rect">
            <a:avLst/>
          </a:prstGeom>
        </p:spPr>
        <p:txBody>
          <a:bodyPr wrap="square">
            <a:spAutoFit/>
          </a:bodyPr>
          <a:lstStyle/>
          <a:p>
            <a:pPr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2) </a:t>
            </a:r>
            <a:r>
              <a:rPr lang="en-US" sz="3600" b="1" dirty="0">
                <a:solidFill>
                  <a:srgbClr val="002060"/>
                </a:solidFill>
              </a:rPr>
              <a:t>Sacred moments are special moments with God.</a:t>
            </a:r>
          </a:p>
        </p:txBody>
      </p:sp>
      <p:pic>
        <p:nvPicPr>
          <p:cNvPr id="4" name="Picture 2" descr="C:\Users\Jim\Documents\Emmaus\Jim Ordained.jpg">
            <a:extLst>
              <a:ext uri="{FF2B5EF4-FFF2-40B4-BE49-F238E27FC236}">
                <a16:creationId xmlns:a16="http://schemas.microsoft.com/office/drawing/2014/main" id="{5C33E03D-052A-5A78-6944-BEB5E7704E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8783" y="2554637"/>
            <a:ext cx="4542776" cy="3203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Jim\Documents\Emmaus\Jim and Gail at Ord copy.jpg">
            <a:extLst>
              <a:ext uri="{FF2B5EF4-FFF2-40B4-BE49-F238E27FC236}">
                <a16:creationId xmlns:a16="http://schemas.microsoft.com/office/drawing/2014/main" id="{C4842B89-22E7-A294-6A38-D913C04981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2967" y="1678354"/>
            <a:ext cx="3395008" cy="4955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0F26E87-C532-B809-C9B3-17F976E2D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165367" y="2750902"/>
            <a:ext cx="5189859" cy="3024336"/>
          </a:xfrm>
          <a:prstGeom prst="rect">
            <a:avLst/>
          </a:prstGeom>
        </p:spPr>
      </p:pic>
      <p:sp>
        <p:nvSpPr>
          <p:cNvPr id="10" name="Slide Number Placeholder 9">
            <a:extLst>
              <a:ext uri="{FF2B5EF4-FFF2-40B4-BE49-F238E27FC236}">
                <a16:creationId xmlns:a16="http://schemas.microsoft.com/office/drawing/2014/main" id="{E14C5144-1595-513A-BB12-CA3F0783E0E0}"/>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1347014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
                                            <p:txEl>
                                              <p:pRg st="1" end="1"/>
                                            </p:txEl>
                                          </p:spTgt>
                                        </p:tgtEl>
                                      </p:cBhvr>
                                    </p:animEffect>
                                    <p:set>
                                      <p:cBhvr>
                                        <p:cTn id="15" dur="1" fill="hold">
                                          <p:stCondLst>
                                            <p:cond delay="499"/>
                                          </p:stCondLst>
                                        </p:cTn>
                                        <p:tgtEl>
                                          <p:spTgt spid="3">
                                            <p:txEl>
                                              <p:pRg st="1" end="1"/>
                                            </p:txEl>
                                          </p:spTgt>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3" grpId="1"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6E2-6A4B-24CA-3AB8-9805CC76FF7A}"/>
              </a:ext>
            </a:extLst>
          </p:cNvPr>
          <p:cNvSpPr/>
          <p:nvPr/>
        </p:nvSpPr>
        <p:spPr>
          <a:xfrm>
            <a:off x="839416" y="245943"/>
            <a:ext cx="8352928" cy="1200329"/>
          </a:xfrm>
          <a:prstGeom prst="rect">
            <a:avLst/>
          </a:prstGeom>
        </p:spPr>
        <p:txBody>
          <a:bodyPr wrap="square">
            <a:spAutoFit/>
          </a:bodyPr>
          <a:lstStyle/>
          <a:p>
            <a:pPr algn="ctr"/>
            <a:r>
              <a:rPr lang="en-US" sz="3600" b="1" dirty="0">
                <a:ln w="900" cmpd="sng">
                  <a:solidFill>
                    <a:srgbClr val="4F81BD">
                      <a:satMod val="190000"/>
                      <a:alpha val="55000"/>
                    </a:srgbClr>
                  </a:solidFill>
                  <a:prstDash val="solid"/>
                </a:ln>
                <a:solidFill>
                  <a:srgbClr val="002060"/>
                </a:solidFill>
                <a:effectLst>
                  <a:innerShdw blurRad="101600" dist="76200" dir="5400000">
                    <a:srgbClr val="4F81BD">
                      <a:satMod val="190000"/>
                      <a:tint val="100000"/>
                      <a:alpha val="74000"/>
                    </a:srgbClr>
                  </a:innerShdw>
                </a:effectLst>
              </a:rPr>
              <a:t>2) </a:t>
            </a:r>
            <a:r>
              <a:rPr lang="en-US" sz="3600" b="1" dirty="0">
                <a:solidFill>
                  <a:srgbClr val="002060"/>
                </a:solidFill>
              </a:rPr>
              <a:t>Sacred moments are special moments with God.</a:t>
            </a:r>
          </a:p>
        </p:txBody>
      </p:sp>
      <p:sp>
        <p:nvSpPr>
          <p:cNvPr id="3" name="Rectangle 2">
            <a:extLst>
              <a:ext uri="{FF2B5EF4-FFF2-40B4-BE49-F238E27FC236}">
                <a16:creationId xmlns:a16="http://schemas.microsoft.com/office/drawing/2014/main" id="{4E88E2D1-413D-3D1F-6579-BD1F58B039B1}"/>
              </a:ext>
            </a:extLst>
          </p:cNvPr>
          <p:cNvSpPr/>
          <p:nvPr/>
        </p:nvSpPr>
        <p:spPr>
          <a:xfrm>
            <a:off x="2207568" y="1560439"/>
            <a:ext cx="7308852" cy="584775"/>
          </a:xfrm>
          <a:prstGeom prst="rect">
            <a:avLst/>
          </a:prstGeom>
        </p:spPr>
        <p:txBody>
          <a:bodyPr wrap="square">
            <a:spAutoFit/>
          </a:bodyPr>
          <a:lstStyle/>
          <a:p>
            <a:pPr lvl="1"/>
            <a:r>
              <a:rPr lang="en-AU" sz="3200" b="1" dirty="0">
                <a:solidFill>
                  <a:srgbClr val="002060"/>
                </a:solidFill>
              </a:rPr>
              <a:t>Marriage  and Singleness</a:t>
            </a:r>
          </a:p>
        </p:txBody>
      </p:sp>
      <p:sp>
        <p:nvSpPr>
          <p:cNvPr id="6" name="TextBox 5">
            <a:extLst>
              <a:ext uri="{FF2B5EF4-FFF2-40B4-BE49-F238E27FC236}">
                <a16:creationId xmlns:a16="http://schemas.microsoft.com/office/drawing/2014/main" id="{0791F731-2E94-A929-848E-6FEB52A4E0A1}"/>
              </a:ext>
            </a:extLst>
          </p:cNvPr>
          <p:cNvSpPr txBox="1"/>
          <p:nvPr/>
        </p:nvSpPr>
        <p:spPr>
          <a:xfrm>
            <a:off x="551384" y="2163761"/>
            <a:ext cx="11161240" cy="2600712"/>
          </a:xfrm>
          <a:prstGeom prst="rect">
            <a:avLst/>
          </a:prstGeom>
          <a:noFill/>
        </p:spPr>
        <p:txBody>
          <a:bodyPr wrap="square" rtlCol="0">
            <a:spAutoFit/>
          </a:bodyPr>
          <a:lstStyle/>
          <a:p>
            <a:pPr marL="342900" indent="-342900" algn="just">
              <a:spcBef>
                <a:spcPts val="1200"/>
              </a:spcBef>
              <a:spcAft>
                <a:spcPts val="600"/>
              </a:spcAft>
              <a:buFont typeface="+mj-lt"/>
              <a:buAutoNum type="arabicPeriod"/>
            </a:pPr>
            <a:r>
              <a:rPr lang="en-AU" sz="2400" dirty="0">
                <a:solidFill>
                  <a:srgbClr val="002060"/>
                </a:solidFill>
              </a:rPr>
              <a:t>The grace of God empowers us all to live a loving, productive and abundantly fulfilling life in singleness first of all, and for many, in marriage as well.</a:t>
            </a:r>
          </a:p>
          <a:p>
            <a:pPr marL="342900" indent="-342900" algn="just">
              <a:spcBef>
                <a:spcPts val="1200"/>
              </a:spcBef>
              <a:buFont typeface="+mj-lt"/>
              <a:buAutoNum type="arabicPeriod"/>
            </a:pPr>
            <a:r>
              <a:rPr lang="en-AU" sz="2400" dirty="0">
                <a:solidFill>
                  <a:srgbClr val="002060"/>
                </a:solidFill>
              </a:rPr>
              <a:t>1 Cor 7:32-35</a:t>
            </a:r>
          </a:p>
          <a:p>
            <a:pPr marL="342900" indent="-342900" algn="just">
              <a:spcBef>
                <a:spcPts val="1200"/>
              </a:spcBef>
              <a:buFont typeface="+mj-lt"/>
              <a:buAutoNum type="arabicPeriod"/>
            </a:pPr>
            <a:r>
              <a:rPr lang="en-AU" sz="2400" dirty="0">
                <a:solidFill>
                  <a:srgbClr val="002060"/>
                </a:solidFill>
              </a:rPr>
              <a:t>The Holy Spirit frees singles to devote more time and energy to serving Christ and His Church in ministry.</a:t>
            </a:r>
          </a:p>
          <a:p>
            <a:endParaRPr lang="en-AU" dirty="0"/>
          </a:p>
        </p:txBody>
      </p:sp>
      <p:pic>
        <p:nvPicPr>
          <p:cNvPr id="7" name="Picture 6">
            <a:extLst>
              <a:ext uri="{FF2B5EF4-FFF2-40B4-BE49-F238E27FC236}">
                <a16:creationId xmlns:a16="http://schemas.microsoft.com/office/drawing/2014/main" id="{41968A04-44F9-5C6B-3BA6-2ECEEF85D7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7667" y="1606234"/>
            <a:ext cx="6748519" cy="5251766"/>
          </a:xfrm>
          <a:prstGeom prst="rect">
            <a:avLst/>
          </a:prstGeom>
        </p:spPr>
      </p:pic>
      <p:sp>
        <p:nvSpPr>
          <p:cNvPr id="10" name="Slide Number Placeholder 9">
            <a:extLst>
              <a:ext uri="{FF2B5EF4-FFF2-40B4-BE49-F238E27FC236}">
                <a16:creationId xmlns:a16="http://schemas.microsoft.com/office/drawing/2014/main" id="{0F20B9B9-914D-CB1C-9ABA-696147E55AD5}"/>
              </a:ext>
            </a:extLst>
          </p:cNvPr>
          <p:cNvSpPr>
            <a:spLocks noGrp="1"/>
          </p:cNvSpPr>
          <p:nvPr>
            <p:ph type="sldNum" sz="quarter" idx="12"/>
          </p:nvPr>
        </p:nvSpPr>
        <p:spPr/>
        <p:txBody>
          <a:bodyPr/>
          <a:lstStyle/>
          <a:p>
            <a:fld id="{248A5C28-A9AF-48F7-A492-117CD84F551A}"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1207735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usic">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sic" id="{1CBE100A-A4D1-49F3-A49A-9BB47FF283C3}" vid="{B1230910-B30F-4E30-8DB7-3251C2C0D4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D5B5DCA-AFE5-4F38-B5C0-717425C20C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1466</Words>
  <Application>Microsoft Office PowerPoint</Application>
  <PresentationFormat>Widescreen</PresentationFormat>
  <Paragraphs>211</Paragraphs>
  <Slides>34</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Verdana Pro Cond SemiBold</vt:lpstr>
      <vt:lpstr>Vijaya</vt:lpstr>
      <vt:lpstr>Wingdings</vt:lpstr>
      <vt:lpstr>Music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2012-02-26T11:16:34Z</dcterms:created>
  <dcterms:modified xsi:type="dcterms:W3CDTF">2023-10-16T02:45:43Z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TC020116419991</vt:lpwstr>
  </property>
</Properties>
</file>